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7" r:id="rId2"/>
    <p:sldId id="270" r:id="rId3"/>
    <p:sldId id="272" r:id="rId4"/>
    <p:sldId id="268" r:id="rId5"/>
    <p:sldId id="275" r:id="rId6"/>
    <p:sldId id="276" r:id="rId7"/>
    <p:sldId id="277" r:id="rId8"/>
    <p:sldId id="273" r:id="rId9"/>
    <p:sldId id="279" r:id="rId10"/>
    <p:sldId id="278" r:id="rId11"/>
    <p:sldId id="280" r:id="rId12"/>
    <p:sldId id="281" r:id="rId13"/>
    <p:sldId id="274" r:id="rId14"/>
    <p:sldId id="271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1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5" orient="horz" pos="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12"/>
      </p:cViewPr>
      <p:guideLst>
        <p:guide pos="211"/>
        <p:guide pos="7469"/>
        <p:guide orient="horz" pos="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69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92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4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72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315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49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2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21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19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12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1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post/128985/" TargetMode="External"/><Relationship Id="rId13" Type="http://schemas.openxmlformats.org/officeDocument/2006/relationships/hyperlink" Target="https://www.youtube.com/watch?v=DfeGz2HRk3c&amp;list=PLzUU0F4LPfLEBzdbyNVd6lMJNcx6aKdDz&amp;index=2" TargetMode="External"/><Relationship Id="rId3" Type="http://schemas.openxmlformats.org/officeDocument/2006/relationships/hyperlink" Target="https://www.codeflow.site/ru/article/java__java-fork-join-framework-examples" TargetMode="External"/><Relationship Id="rId7" Type="http://schemas.openxmlformats.org/officeDocument/2006/relationships/hyperlink" Target="https://www.codeflow.site/ru/article/thread-pool-java-and-guava" TargetMode="External"/><Relationship Id="rId12" Type="http://schemas.openxmlformats.org/officeDocument/2006/relationships/hyperlink" Target="https://www.youtube.com/watch?v=sJ97pduSygk&amp;list=PLzUU0F4LPfLEBzdbyNVd6lMJNcx6aKdDz&amp;index=1" TargetMode="External"/><Relationship Id="rId2" Type="http://schemas.openxmlformats.org/officeDocument/2006/relationships/hyperlink" Target="https://www.youtube.com/watch?v=t0dGLFtRR9c&amp;t=1202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rush.ru/groups/posts/2078-threadom-java-ne-isportishjh--chastjh-v---executor-threadpool-fork-join-pool" TargetMode="External"/><Relationship Id="rId11" Type="http://schemas.openxmlformats.org/officeDocument/2006/relationships/hyperlink" Target="https://mkyong.com/java/java-fork-join-framework-examples/" TargetMode="External"/><Relationship Id="rId5" Type="http://schemas.openxmlformats.org/officeDocument/2006/relationships/hyperlink" Target="https://www.codeflow.site/ru/article/java-fork-join" TargetMode="External"/><Relationship Id="rId10" Type="http://schemas.openxmlformats.org/officeDocument/2006/relationships/hyperlink" Target="https://www.youtube.com/watch?v=5wgZYyvIVJk" TargetMode="External"/><Relationship Id="rId4" Type="http://schemas.openxmlformats.org/officeDocument/2006/relationships/hyperlink" Target="https://itsobes.ru/JavaSobes/chto-takoe-forkjoinpool/" TargetMode="External"/><Relationship Id="rId9" Type="http://schemas.openxmlformats.org/officeDocument/2006/relationships/hyperlink" Target="https://www.youtube.com/watch?v=Ft8D_Toqa0k" TargetMode="External"/><Relationship Id="rId14" Type="http://schemas.openxmlformats.org/officeDocument/2006/relationships/hyperlink" Target="https://www.tutorialspoint.com/java_concurrency/concurrency_fork_join.ht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4317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Fork/Join Framework</a:t>
            </a:r>
            <a:endParaRPr lang="ru-RU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м</a:t>
            </a:r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етоды 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63" y="724931"/>
            <a:ext cx="115220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отправляет задачу в пул, но не запускает её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запускает выполнение задачи, в случае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RecursiveAction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метод ничего не возвращает, а для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RecursiveTask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&lt;V&gt;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 возвращает результат выполнения задачи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разветвляет задачу и ожидает результата (не требует ручного соединения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buFontTx/>
              <a:buChar char="-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invokeAll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 задачи в качестве параметров (две задачи, переменные или коллекцию), разветвляет их и передаёт далее в пул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и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имеет последствия для упорядочения результатов. Чтобы избежать путаницы, рекомендуется использовать метод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invokeAll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для отправки более одной задачи в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threshold-</a:t>
            </a:r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62" y="584200"/>
            <a:ext cx="115220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ширина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(порог) дробления задачи.</a:t>
            </a: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слишком маленький, то возрастут инфраструктурные задачи.</a:t>
            </a: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слишком большой, то будет мало параллелизма.</a:t>
            </a: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Банальная интуиция подсказывает следующее решение: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N /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Ncpu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где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задачи,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Ncpu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доступный параллелизм.</a:t>
            </a: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теории работает хорошо, но на практике возможны проблемы, т.к. задачи могут занимать разное время и балансировка будет страдать.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threshold-</a:t>
            </a:r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62" y="584200"/>
            <a:ext cx="11522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Более продвинутый расчёт имеет следующий вид: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N /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LF *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Ncpu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,где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задачи,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Ncpu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доступный параллелизм,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LF – load factor (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нагрузки, примерно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соответствует количеству задач на поток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Factor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менее влияет на скорость, он отвязан от размеров задачи и количества процессоров, труднее ошибиться с выбором, обычно принимают от 10 до 100.</a:t>
            </a:r>
          </a:p>
        </p:txBody>
      </p:sp>
    </p:spTree>
    <p:extLst>
      <p:ext uri="{BB962C8B-B14F-4D97-AF65-F5344CB8AC3E}">
        <p14:creationId xmlns:p14="http://schemas.microsoft.com/office/powerpoint/2010/main" val="18627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62" y="584200"/>
            <a:ext cx="115220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структуры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fork/join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ускорить обработку больших задач, но для достижения этого результата необходимо следовать некоторым рекомендациям:</a:t>
            </a:r>
          </a:p>
          <a:p>
            <a:pPr marL="342900" indent="-342900">
              <a:buFontTx/>
              <a:buChar char="-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спользовать как можно меньше пулов потоков (лучше один пул потоков на приложение или систему)</a:t>
            </a:r>
          </a:p>
          <a:p>
            <a:pPr marL="342900" indent="-342900">
              <a:buFontTx/>
              <a:buChar char="-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спользовать общий пул потоков, если не требуется особая настройка</a:t>
            </a:r>
          </a:p>
          <a:p>
            <a:pPr marL="342900" indent="-3429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разумный порог для разделения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ForkJoinTask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подзадачи</a:t>
            </a:r>
          </a:p>
          <a:p>
            <a:pPr marL="342900" indent="-342900">
              <a:buFontTx/>
              <a:buChar char="-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збегать любых блокировок в ваших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ForkJoinTask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-ах</a:t>
            </a:r>
          </a:p>
        </p:txBody>
      </p:sp>
    </p:spTree>
    <p:extLst>
      <p:ext uri="{BB962C8B-B14F-4D97-AF65-F5344CB8AC3E}">
        <p14:creationId xmlns:p14="http://schemas.microsoft.com/office/powerpoint/2010/main" val="7098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Ссылки на используемый материал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63" y="854631"/>
            <a:ext cx="115220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Алексей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Шипилёв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—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ForkJoinPool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 8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www.youtube.com/watch?v=t0dGLFtRR9c&amp;t=1202s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Примеры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Java Fork/Join Framework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https://www.codeflow.site/ru/article/java__java-fork-join-framework-examples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Что такое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ForkJoinPool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?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https://itsobes.ru/JavaSobes/chto-takoe-forkjoinpool/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Руководство по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Fork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Join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Framework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https://www.codeflow.site/ru/article/java-fork-join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Thread'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ом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Java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не испортишь: Часть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V — Executor,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ThreadPool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, Fork Join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https://javarush.ru/groups/posts/2078-threadom-java-ne-isportishjh--chastjh-v---executor-threadpool-fork-join-pool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Введение в пулы потоков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https://www.codeflow.site/ru/article/thread-pool-java-and-guava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Fork/Join Framework в Java 7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https://habr.com/ru/post/128985/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Урок по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 89: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Многопоточность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 24: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ForkJoinFramework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https://www.youtube.com/watch?v=Ft8D_Toqa0k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Understanding how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ForkJoinPool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 works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https://www.youtube.com/watch?v=5wgZYyvIVJk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Java Fork/Join Framework examples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https://mkyong.com/java/java-fork-join-framework-examples/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The Java Fork-Join Pool Framework (Part 1)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https://www.youtube.com/watch?v=sJ97pduSygk&amp;list=PLzUU0F4LPfLEBzdbyNVd6lMJNcx6aKdDz&amp;index=1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The Java Fork-Join Pool Framework (Part 2)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https://www.youtube.com/watch?v=DfeGz2HRk3c&amp;list=PLzUU0F4LPfLEBzdbyNVd6lMJNcx6aKdDz&amp;index=2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Java Concurrency - Fork-Join framework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https://www.tutorialspoint.com/java_concurrency/concurrency_fork_join.htm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4317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</a:t>
            </a:r>
            <a:r>
              <a:rPr lang="ru-RU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внимание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Рассматриваемые вопросы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62" y="584200"/>
            <a:ext cx="11522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fork/join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ForkJoinTask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&lt;V&gt;</a:t>
            </a: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ork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stealing</a:t>
            </a: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compute()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методы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join(),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threshold-a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fork/join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62" y="584200"/>
            <a:ext cx="115220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появился 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.7.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простой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можно быстро исчерпать потоки, поскольку для выполнения каждой задачи или подзадачи требуется собственный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поток.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fork/join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любая задача может порождать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(fork)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подзадач, рекурсивно разбивая задачу на более мелкие независимые подзадачи, пока они не станут достаточно простыми для асинхронного выполнения, и ожидать их завершения, используя метод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эффективного параллельного выполнения, данная инфраструктура использует пул потоков, называемый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управляет потоками типа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ForkJoinWorkerThread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fork/join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в том, что он не создаёт новый поток для каждой задачи или подзадачи, вместо этого реализуя алгоритм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stealing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fork_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543" y="3705343"/>
            <a:ext cx="7587457" cy="256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0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0" y="642938"/>
            <a:ext cx="10317240" cy="5572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Framework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62" y="584200"/>
            <a:ext cx="115220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пулл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потоков, который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разделяет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на несколько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частей, основное сердце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классе реализована хитрая логика по распределению нагрузки между реальными потоками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вляется реализацией интерфейса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ExecutorService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в небольшом количестве потоков выполнить существенно большее число задач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для упрощения распараллеливания рекурсивных задач, т.е. ускорения параллельной обработки, пытаясь использовать все доступные ядра процессора. </a:t>
            </a:r>
          </a:p>
        </p:txBody>
      </p:sp>
    </p:spTree>
    <p:extLst>
      <p:ext uri="{BB962C8B-B14F-4D97-AF65-F5344CB8AC3E}">
        <p14:creationId xmlns:p14="http://schemas.microsoft.com/office/powerpoint/2010/main" val="1939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62" y="584200"/>
            <a:ext cx="115220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без параметров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создаёт пул с параллелизмом соответствующим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{…}</a:t>
            </a: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Конструктор, который на вход принимает значение заданного уровня параллелизма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parallelism) {…}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963" y="4123630"/>
            <a:ext cx="11522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commonPool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–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это статический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позволяет получить ссылку на общий пул (согласно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Oracle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 – это снижает потребление ресурсов).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ForkJoinTask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961" y="584200"/>
            <a:ext cx="115220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ForkJoinTask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&lt;V&gt;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базовый тип для задач, выполняемых внутри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ForkJoinTask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&lt;V&gt; –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абстрактный класс, который является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легковесным аналогом потока.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используют реализации одного из следующих классов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RecursiveTask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&lt;V&gt;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задач, возвращающих значение;</a:t>
            </a:r>
          </a:p>
          <a:p>
            <a:pPr marL="342900" indent="-342900">
              <a:buFontTx/>
              <a:buChar char="-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ForkJoinAction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Унаследовавшись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RecursiveTask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&lt;V&gt;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от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RecursiveAction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нам нужно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переопределить абстрактный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определяется логика задачи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грамотно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воспользоваться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fork()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т.к. существует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способов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их использования.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stealing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4" y="584200"/>
            <a:ext cx="41783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ork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tealing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такой алгоритм работы, при котором простаивающие потоки начинают забирать задачи других потоков или задачи из общей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Рабочие потоки могут одновременно выполнять только одну задачу.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создаёт отдельный поток для каждой отдельной задачи. Вместо этого каждый поток в пуле имеет свою собственную двустороннюю очередь, в которой хранятся задачи.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 архитектура жизненно важна для балансировки рабочей нагрузки потока с помощью алгоритма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stealing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64" y="584200"/>
            <a:ext cx="73437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compute()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961" y="584200"/>
            <a:ext cx="115220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методе реализуется алгоритм решения задачи, а также разделение задачи на подзадачи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rotected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 compute() 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для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threshold) 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/*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решения задачи (подзадачи)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/*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деления задачи на подзадачи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939</TotalTime>
  <Words>845</Words>
  <Application>Microsoft Office PowerPoint</Application>
  <PresentationFormat>Широкоэкранный</PresentationFormat>
  <Paragraphs>93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Corbel</vt:lpstr>
      <vt:lpstr>Gill Sans MT</vt:lpstr>
      <vt:lpstr>Times New Roman</vt:lpstr>
      <vt:lpstr>Parcel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Woolf</dc:creator>
  <cp:lastModifiedBy>Начальник АСУП</cp:lastModifiedBy>
  <cp:revision>98</cp:revision>
  <dcterms:created xsi:type="dcterms:W3CDTF">2020-11-14T18:24:13Z</dcterms:created>
  <dcterms:modified xsi:type="dcterms:W3CDTF">2020-11-18T13:34:50Z</dcterms:modified>
</cp:coreProperties>
</file>