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70" r:id="rId3"/>
    <p:sldId id="260" r:id="rId4"/>
    <p:sldId id="272" r:id="rId5"/>
    <p:sldId id="268" r:id="rId6"/>
    <p:sldId id="275" r:id="rId7"/>
    <p:sldId id="276" r:id="rId8"/>
    <p:sldId id="277" r:id="rId9"/>
    <p:sldId id="273" r:id="rId10"/>
    <p:sldId id="278" r:id="rId11"/>
    <p:sldId id="274" r:id="rId12"/>
    <p:sldId id="271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211"/>
        <p:guide pos="7469"/>
        <p:guide orient="horz" pos="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6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2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1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2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1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9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1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5F6801-5DBC-41EF-AD36-D87816C5EB2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5C3828-F3B4-42DD-8D5E-5EE78C740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128985/" TargetMode="External"/><Relationship Id="rId13" Type="http://schemas.openxmlformats.org/officeDocument/2006/relationships/hyperlink" Target="https://www.youtube.com/watch?v=DfeGz2HRk3c&amp;list=PLzUU0F4LPfLEBzdbyNVd6lMJNcx6aKdDz&amp;index=2" TargetMode="External"/><Relationship Id="rId3" Type="http://schemas.openxmlformats.org/officeDocument/2006/relationships/hyperlink" Target="https://www.codeflow.site/ru/article/java__java-fork-join-framework-examples" TargetMode="External"/><Relationship Id="rId7" Type="http://schemas.openxmlformats.org/officeDocument/2006/relationships/hyperlink" Target="https://www.codeflow.site/ru/article/thread-pool-java-and-guava" TargetMode="External"/><Relationship Id="rId12" Type="http://schemas.openxmlformats.org/officeDocument/2006/relationships/hyperlink" Target="https://www.youtube.com/watch?v=sJ97pduSygk&amp;list=PLzUU0F4LPfLEBzdbyNVd6lMJNcx6aKdDz&amp;index=1" TargetMode="External"/><Relationship Id="rId2" Type="http://schemas.openxmlformats.org/officeDocument/2006/relationships/hyperlink" Target="https://www.youtube.com/watch?v=t0dGLFtRR9c&amp;t=1202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rush.ru/groups/posts/2078-threadom-java-ne-isportishjh--chastjh-v---executor-threadpool-fork-join-pool" TargetMode="External"/><Relationship Id="rId11" Type="http://schemas.openxmlformats.org/officeDocument/2006/relationships/hyperlink" Target="https://mkyong.com/java/java-fork-join-framework-examples/" TargetMode="External"/><Relationship Id="rId5" Type="http://schemas.openxmlformats.org/officeDocument/2006/relationships/hyperlink" Target="https://www.codeflow.site/ru/article/java-fork-join" TargetMode="External"/><Relationship Id="rId10" Type="http://schemas.openxmlformats.org/officeDocument/2006/relationships/hyperlink" Target="https://www.youtube.com/watch?v=5wgZYyvIVJk" TargetMode="External"/><Relationship Id="rId4" Type="http://schemas.openxmlformats.org/officeDocument/2006/relationships/hyperlink" Target="https://itsobes.ru/JavaSobes/chto-takoe-forkjoinpool/" TargetMode="External"/><Relationship Id="rId9" Type="http://schemas.openxmlformats.org/officeDocument/2006/relationships/hyperlink" Target="https://www.youtube.com/watch?v=Ft8D_Toqa0k" TargetMode="External"/><Relationship Id="rId14" Type="http://schemas.openxmlformats.org/officeDocument/2006/relationships/hyperlink" Target="https://www.tutorialspoint.com/java_concurrency/concurrency_fork_join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317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Fork/Join Framework</a:t>
            </a:r>
            <a:endParaRPr lang="ru-RU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3" y="724931"/>
            <a:ext cx="11522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отправляет задачу в пул, но не запускает её выполнение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 выполнение задачи, в случае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RecursiveAction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метод ничего не возвращает, а для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RecursiveTask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 возвращает результат выполнения задачи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разветвляет задачу и ожидает результата (не требует ручного соединения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invokeAll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задачи в качестве параметров (две задачи, переменные или коллекцию), разветвляет их и передаёт далее в пул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имеет последствия для упорядочения результатов. Чтобы избежать путаницы, рекомендуется использовать метод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invokeAll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для отправки более одной задачи в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структуры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ускорить обработку больших задач, но для достижения этого результата необходимо следовать некоторым рекомендациям: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спользовать как можно меньше пулов потоков (лучше один пул потоков на приложение или систему)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спользовать общий пул потоков, если не требуется особая настройка</a:t>
            </a:r>
          </a:p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разумный порог для разделения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подзадачи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збегать любых блокировок в ваших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-ах</a:t>
            </a:r>
          </a:p>
        </p:txBody>
      </p:sp>
    </p:spTree>
    <p:extLst>
      <p:ext uri="{BB962C8B-B14F-4D97-AF65-F5344CB8AC3E}">
        <p14:creationId xmlns:p14="http://schemas.microsoft.com/office/powerpoint/2010/main" val="7098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используемый материал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3" y="854631"/>
            <a:ext cx="11522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Алексей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Шипилёв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—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ForkJoinPool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 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www.youtube.com/watch?v=t0dGLFtRR9c&amp;t=1202s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Примеры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Java Fork/Join 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https://www.codeflow.site/ru/article/java__java-fork-join-framework-examples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Что такое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ForkJoinPool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?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https://itsobes.ru/JavaSobes/chto-takoe-forkjoinpool/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Руководство 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Join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https://www.codeflow.site/ru/article/java-fork-join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Thread'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Java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не испортишь: Часть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 — Executor,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ThreadPool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, Fork Join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https://javarush.ru/groups/posts/2078-threadom-java-ne-isportishjh--chastjh-v---executor-threadpool-fork-join-pool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Введение в пулы потоков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https://www.codeflow.site/ru/article/thread-pool-java-and-guava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Fork/Join Framework в Java 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https://habr.com/ru/post/128985/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Урок по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89: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Многопоточность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24: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ForkJoinFramework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https://www.youtube.com/watch?v=Ft8D_Toqa0k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Understanding how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ForkJoinPool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 works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https://www.youtube.com/watch?v=5wgZYyvIVJk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Java Fork/Join Framework examples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https://mkyong.com/java/java-fork-join-framework-examples/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The Java Fork-Join Pool Framework (Part 1)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https://www.youtube.com/watch?v=sJ97pduSygk&amp;list=PLzUU0F4LPfLEBzdbyNVd6lMJNcx6aKdDz&amp;index=1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The Java Fork-Join Pool Framework (Part 2)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https://www.youtube.com/watch?v=DfeGz2HRk3c&amp;list=PLzUU0F4LPfLEBzdbyNVd6lMJNcx6aKdDz&amp;index=2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Java Concurrency - Fork-Join framework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https://www.tutorialspoint.com/java_concurrency/concurrency_fork_join.htm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4317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вопросы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 stealing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fork(), join(), invoke()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кода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9401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84200"/>
            <a:ext cx="8229600" cy="6273800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Fork-join </a:t>
            </a:r>
            <a:r>
              <a:rPr lang="ru-RU" altLang="ru-RU" dirty="0" smtClean="0"/>
              <a:t>параллелизм</a:t>
            </a:r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en-US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/>
          </a:p>
          <a:p>
            <a:pPr eaLnBrk="1" hangingPunct="1"/>
            <a:endParaRPr lang="en-US" altLang="ru-RU" dirty="0" smtClean="0"/>
          </a:p>
          <a:p>
            <a:pPr eaLnBrk="1" hangingPunct="1"/>
            <a:r>
              <a:rPr lang="ru-RU" altLang="ru-RU" sz="2600" dirty="0"/>
              <a:t>Явное указание параллельных секций</a:t>
            </a:r>
          </a:p>
          <a:p>
            <a:pPr eaLnBrk="1" hangingPunct="1"/>
            <a:r>
              <a:rPr lang="ru-RU" altLang="ru-RU" sz="2600" dirty="0"/>
              <a:t>Поддержка вложенного параллелизма</a:t>
            </a:r>
          </a:p>
          <a:p>
            <a:pPr eaLnBrk="1" hangingPunct="1"/>
            <a:r>
              <a:rPr lang="ru-RU" altLang="ru-RU" sz="2600" dirty="0"/>
              <a:t>Поддержка динамических потоков</a:t>
            </a:r>
          </a:p>
        </p:txBody>
      </p:sp>
      <p:pic>
        <p:nvPicPr>
          <p:cNvPr id="16388" name="Picture 5" descr="fork_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25" y="1380038"/>
            <a:ext cx="818991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5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fork/join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появился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.7.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простой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быстро исчерпать потоки, поскольку для выполнения каждой задачи или подзадачи требуется собственный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задача может порождать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(fork)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подзадач, рекурсивно разбивая задачу на более мелкие независимые подзадачи, пока они не станут достаточно простыми для асинхронного выполнения, и ожидать их завершения, используя метод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эффективного параллельного выполнения, данная инфраструктура использует пул потоков, называемый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управляет потоками типа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ForkJoinWorkerThread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fork/join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том, что он не создаёт новый поток для каждой задачи или подзадачи, вместо этого реализуя алгоритм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stealing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0" y="642938"/>
            <a:ext cx="10317240" cy="5572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Framework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пулл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потоков, который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разделяет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на несколько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частей, основное сердце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классе реализована хитрая логика по распределению нагрузки между реальными потоками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вляется реализацией интерфейса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 небольшом количестве потоков выполнить существенно большее число задач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для упрощения распараллеливания рекурсивных задач, т.е. ускорения параллельной обработки, пытаясь использовать все доступные ядра процессора. </a:t>
            </a:r>
          </a:p>
        </p:txBody>
      </p:sp>
    </p:spTree>
    <p:extLst>
      <p:ext uri="{BB962C8B-B14F-4D97-AF65-F5344CB8AC3E}">
        <p14:creationId xmlns:p14="http://schemas.microsoft.com/office/powerpoint/2010/main" val="1939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962" y="584200"/>
            <a:ext cx="11522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без параметров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пул с параллелизмом соответствующим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{…}</a:t>
            </a:r>
          </a:p>
          <a:p>
            <a:pPr marL="457200" indent="-4572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 который на вход принимает значение заданного уровня параллелизма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parallelism) {…}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963" y="4123630"/>
            <a:ext cx="11522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commonPool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статический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получить ссылку на общий пул (согласно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 – это снижает потребление ресурсов).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961" y="584200"/>
            <a:ext cx="115220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базовый тип для задач, выполняемых внутри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ForkJoinTask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 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класс, который является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легковесным аналогом потока.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используют реализации одного из следующих классов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RecursiveTask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задач, возвращающих значение;</a:t>
            </a: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ForkJoinAction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Унаследовавшись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RecursiveTask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&lt;V&gt;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от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RecursiveAction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 нужно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переопределить абстрактный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котором определяется логика задачи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грамотно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воспользоваться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существует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способов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использования.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27322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-575"/>
            <a:ext cx="121919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stealing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4" y="584200"/>
            <a:ext cx="4178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tealing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такой алгоритм работы, при котором простаивающие потоки начинают забирать задачи других потоков или задачи из общей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 потоки могут одновременно выполнять только одну задачу.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ForkJoinPool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создаёт отдельный поток для каждой отдельной задачи. Вместо этого каждый поток в пуле имеет свою собственную двустороннюю очередь, в которой хранятся задачи.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архитектура жизненно важна для балансировки рабочей нагрузки потока с помощью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stealing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64" y="584200"/>
            <a:ext cx="7343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864</TotalTime>
  <Words>794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Times New Roman</vt:lpstr>
      <vt:lpstr>Parcel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Woolf</dc:creator>
  <cp:lastModifiedBy>Woolf</cp:lastModifiedBy>
  <cp:revision>87</cp:revision>
  <dcterms:created xsi:type="dcterms:W3CDTF">2020-11-14T18:24:13Z</dcterms:created>
  <dcterms:modified xsi:type="dcterms:W3CDTF">2020-11-18T01:57:07Z</dcterms:modified>
</cp:coreProperties>
</file>