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57" r:id="rId5"/>
    <p:sldId id="258" r:id="rId6"/>
    <p:sldId id="267" r:id="rId7"/>
    <p:sldId id="261" r:id="rId8"/>
    <p:sldId id="262" r:id="rId9"/>
    <p:sldId id="26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88000" autoAdjust="0"/>
  </p:normalViewPr>
  <p:slideViewPr>
    <p:cSldViewPr>
      <p:cViewPr varScale="1">
        <p:scale>
          <a:sx n="141" d="100"/>
          <a:sy n="141" d="100"/>
        </p:scale>
        <p:origin x="120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63CE-E13A-49F7-AA40-C2BC4B27E234}" type="datetimeFigureOut">
              <a:rPr lang="ru-RU" smtClean="0"/>
              <a:t>23.06.2024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37FAC2-A3A1-47BC-A0B2-87ED8797A9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68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Arial" pitchFamily="34" charset="0"/>
                <a:cs typeface="Arial" pitchFamily="34" charset="0"/>
              </a:rPr>
              <a:t>Программа реализована в среде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Windows</a:t>
            </a:r>
            <a:r>
              <a:rPr lang="ru-RU" sz="1200" dirty="0">
                <a:latin typeface="Arial" pitchFamily="34" charset="0"/>
                <a:cs typeface="Arial" pitchFamily="34" charset="0"/>
              </a:rPr>
              <a:t> на объектно-ориентированном языке программирования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C</a:t>
            </a:r>
            <a:r>
              <a:rPr lang="ru-RU" sz="1200" b="1" dirty="0">
                <a:latin typeface="Arial" pitchFamily="34" charset="0"/>
                <a:cs typeface="Arial" pitchFamily="34" charset="0"/>
              </a:rPr>
              <a:t># в </a:t>
            </a:r>
            <a:r>
              <a:rPr lang="en-US" sz="1200" b="1" dirty="0">
                <a:latin typeface="Arial" pitchFamily="34" charset="0"/>
                <a:cs typeface="Arial" pitchFamily="34" charset="0"/>
              </a:rPr>
              <a:t>Microsoft Visual Studio</a:t>
            </a:r>
            <a:r>
              <a:rPr lang="ru-RU" sz="1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Arial" pitchFamily="34" charset="0"/>
                <a:cs typeface="Arial" pitchFamily="34" charset="0"/>
              </a:rPr>
              <a:t>Для</a:t>
            </a:r>
            <a:r>
              <a:rPr lang="ru-RU" sz="1200" baseline="0" dirty="0">
                <a:latin typeface="Arial" pitchFamily="34" charset="0"/>
                <a:cs typeface="Arial" pitchFamily="34" charset="0"/>
              </a:rPr>
              <a:t> работы с базами данных была выбрана СУБД </a:t>
            </a:r>
            <a:r>
              <a:rPr lang="en-US" sz="1200" baseline="0" dirty="0">
                <a:latin typeface="Arial" pitchFamily="34" charset="0"/>
                <a:cs typeface="Arial" pitchFamily="34" charset="0"/>
              </a:rPr>
              <a:t>MS Access</a:t>
            </a:r>
            <a:endParaRPr lang="ru-RU" sz="1200" dirty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37FAC2-A3A1-47BC-A0B2-87ED8797A9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23.06.2024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34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23.06.2024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367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23.06.2024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02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23.06.2024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7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23.06.2024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8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23.06.2024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2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23.06.2024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3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23.06.2024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49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23.06.2024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844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23.06.2024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86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37D05-7FB1-4359-BDE2-9C5DB88752B3}" type="datetimeFigureOut">
              <a:rPr lang="ru-RU" smtClean="0"/>
              <a:t>23.06.2024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33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7D05-7FB1-4359-BDE2-9C5DB88752B3}" type="datetimeFigureOut">
              <a:rPr lang="ru-RU" smtClean="0"/>
              <a:t>23.06.2024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19400-6AC1-4435-A150-399614DE0E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9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12240" y="2060848"/>
            <a:ext cx="8408232" cy="1470025"/>
          </a:xfrm>
        </p:spPr>
        <p:txBody>
          <a:bodyPr>
            <a:normAutofit fontScale="90000"/>
          </a:bodyPr>
          <a:lstStyle/>
          <a:p>
            <a:r>
              <a:rPr lang="ru-RU" sz="3600" b="1" u="sng" dirty="0">
                <a:latin typeface="Comic Sans MS" panose="030F0702030302020204" pitchFamily="66" charset="0"/>
              </a:rPr>
              <a:t>Автоматизированная информационная система </a:t>
            </a:r>
            <a:r>
              <a:rPr lang="en-US" sz="3600" b="1" u="sng" dirty="0">
                <a:latin typeface="Comic Sans MS" panose="030F0702030302020204" pitchFamily="66" charset="0"/>
              </a:rPr>
              <a:t>“</a:t>
            </a:r>
            <a:r>
              <a:rPr lang="ru-RU" sz="3600" b="1" u="sng" dirty="0">
                <a:latin typeface="Comic Sans MS" panose="030F0702030302020204" pitchFamily="66" charset="0"/>
              </a:rPr>
              <a:t>Фирма по обслуживанию орг техники</a:t>
            </a:r>
            <a:r>
              <a:rPr lang="en-US" sz="3600" b="1" u="sng" dirty="0">
                <a:latin typeface="Comic Sans MS" panose="030F0702030302020204" pitchFamily="66" charset="0"/>
              </a:rPr>
              <a:t>"</a:t>
            </a:r>
            <a:endParaRPr lang="ru-RU" sz="3600" b="1" u="sng" dirty="0">
              <a:latin typeface="Comic Sans MS" panose="030F0702030302020204" pitchFamily="66" charset="0"/>
            </a:endParaRPr>
          </a:p>
        </p:txBody>
      </p:sp>
      <p:sp>
        <p:nvSpPr>
          <p:cNvPr id="6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067944" y="4365104"/>
            <a:ext cx="4752528" cy="2088232"/>
          </a:xfrm>
        </p:spPr>
        <p:txBody>
          <a:bodyPr>
            <a:noAutofit/>
          </a:bodyPr>
          <a:lstStyle/>
          <a:p>
            <a:pPr algn="l"/>
            <a:r>
              <a:rPr lang="ru-RU" sz="2000" dirty="0">
                <a:solidFill>
                  <a:schemeClr val="tx1"/>
                </a:solidFill>
                <a:latin typeface="Comic Sans MS" panose="030F0702030302020204" pitchFamily="66" charset="0"/>
                <a:cs typeface="Times New Roman" pitchFamily="18" charset="0"/>
              </a:rPr>
              <a:t>Выпускная квалификационная работа</a:t>
            </a:r>
          </a:p>
          <a:p>
            <a:pPr algn="l"/>
            <a:r>
              <a:rPr lang="ru-RU" sz="2000" dirty="0">
                <a:solidFill>
                  <a:schemeClr val="tx1"/>
                </a:solidFill>
                <a:latin typeface="Comic Sans MS" panose="030F0702030302020204" pitchFamily="66" charset="0"/>
                <a:cs typeface="Times New Roman" pitchFamily="18" charset="0"/>
              </a:rPr>
              <a:t>студента группы 205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  <a:cs typeface="Times New Roman" pitchFamily="18" charset="0"/>
              </a:rPr>
              <a:t>:</a:t>
            </a:r>
            <a:endParaRPr lang="ru-RU" sz="2000" dirty="0">
              <a:solidFill>
                <a:schemeClr val="tx1"/>
              </a:solidFill>
              <a:latin typeface="Comic Sans MS" panose="030F0702030302020204" pitchFamily="66" charset="0"/>
              <a:cs typeface="Times New Roman" pitchFamily="18" charset="0"/>
            </a:endParaRPr>
          </a:p>
          <a:p>
            <a:pPr algn="l"/>
            <a:r>
              <a:rPr lang="ru-RU" sz="2000" b="1" dirty="0">
                <a:solidFill>
                  <a:schemeClr val="tx1"/>
                </a:solidFill>
                <a:latin typeface="Comic Sans MS" panose="030F0702030302020204" pitchFamily="66" charset="0"/>
                <a:cs typeface="Times New Roman" pitchFamily="18" charset="0"/>
              </a:rPr>
              <a:t>Медведева В.А.</a:t>
            </a:r>
            <a:endParaRPr lang="en-US" sz="2000" b="1" dirty="0">
              <a:solidFill>
                <a:schemeClr val="tx1"/>
              </a:solidFill>
              <a:latin typeface="Comic Sans MS" panose="030F0702030302020204" pitchFamily="66" charset="0"/>
              <a:cs typeface="Times New Roman" pitchFamily="18" charset="0"/>
            </a:endParaRPr>
          </a:p>
          <a:p>
            <a:pPr algn="l"/>
            <a:r>
              <a:rPr lang="ru-RU" sz="2000" dirty="0">
                <a:solidFill>
                  <a:schemeClr val="tx1"/>
                </a:solidFill>
                <a:latin typeface="Comic Sans MS" panose="030F0702030302020204" pitchFamily="66" charset="0"/>
                <a:cs typeface="Times New Roman" pitchFamily="18" charset="0"/>
              </a:rPr>
              <a:t>Руководитель: 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  <a:cs typeface="Times New Roman" pitchFamily="18" charset="0"/>
            </a:endParaRPr>
          </a:p>
          <a:p>
            <a:pPr algn="l"/>
            <a:r>
              <a:rPr lang="ru-RU" sz="2000" dirty="0" err="1">
                <a:solidFill>
                  <a:schemeClr val="tx1"/>
                </a:solidFill>
                <a:latin typeface="Comic Sans MS" panose="030F0702030302020204" pitchFamily="66" charset="0"/>
                <a:cs typeface="Times New Roman" pitchFamily="18" charset="0"/>
              </a:rPr>
              <a:t>Алемасов</a:t>
            </a:r>
            <a:r>
              <a:rPr lang="ru-RU" sz="2000" dirty="0">
                <a:solidFill>
                  <a:schemeClr val="tx1"/>
                </a:solidFill>
                <a:latin typeface="Comic Sans MS" panose="030F0702030302020204" pitchFamily="66" charset="0"/>
                <a:cs typeface="Times New Roman" pitchFamily="18" charset="0"/>
              </a:rPr>
              <a:t> Е.П.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95" y="230781"/>
            <a:ext cx="1562930" cy="1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4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763" y="980728"/>
            <a:ext cx="8445500" cy="338437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0000" algn="just">
              <a:buNone/>
            </a:pPr>
            <a:r>
              <a:rPr lang="ru-RU" sz="2800" dirty="0">
                <a:latin typeface="Comic Sans MS" panose="030F0702030302020204" pitchFamily="66" charset="0"/>
              </a:rPr>
              <a:t>Программа предназначена для автоматизации деятельности фирмы занимающейся обслуживанием орг техники</a:t>
            </a:r>
            <a:endParaRPr lang="ru-RU" sz="2800" dirty="0"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5288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>
                <a:latin typeface="Comic Sans MS" panose="030F0702030302020204" pitchFamily="66" charset="0"/>
              </a:rPr>
              <a:t>НАЗНАЧЕНИЕ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19282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>
                <a:latin typeface="Comic Sans MS" panose="030F0702030302020204" pitchFamily="66" charset="0"/>
              </a:rPr>
              <a:t>РЕАЛИЗАЦИЯ ПРОГРАММЫ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85747"/>
            <a:ext cx="3960440" cy="134735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63416" y="1328593"/>
            <a:ext cx="377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Comic Sans MS" panose="030F0702030302020204" pitchFamily="66" charset="0"/>
              </a:rPr>
              <a:t>Операционная система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7813" y="2655885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Comic Sans MS" panose="030F0702030302020204" pitchFamily="66" charset="0"/>
              </a:rPr>
              <a:t>Язык программирования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416" y="4027106"/>
            <a:ext cx="552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Comic Sans MS" panose="030F0702030302020204" pitchFamily="66" charset="0"/>
              </a:rPr>
              <a:t>Интегрированная среда разработки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6693" y="5398327"/>
            <a:ext cx="5206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Comic Sans MS" panose="030F0702030302020204" pitchFamily="66" charset="0"/>
              </a:rPr>
              <a:t>Система управления баз данных</a:t>
            </a:r>
          </a:p>
        </p:txBody>
      </p:sp>
      <p:pic>
        <p:nvPicPr>
          <p:cNvPr id="3" name="Рисунок 2" descr="Изображение выглядит как графическая вставка, дизайн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D22A6046-A3EC-CB98-E55C-DD493BF0B3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971" y="2132856"/>
            <a:ext cx="2021037" cy="1409429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графическая вставка, Графика, символ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37491B02-68E8-9905-D7B6-108AD0A737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537" y="5021777"/>
            <a:ext cx="1264667" cy="1264667"/>
          </a:xfrm>
          <a:prstGeom prst="rect">
            <a:avLst/>
          </a:prstGeom>
        </p:spPr>
      </p:pic>
      <p:pic>
        <p:nvPicPr>
          <p:cNvPr id="17" name="Рисунок 16" descr="Изображение выглядит как символ, Графика, снимок экрана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D76F5506-4086-6628-B69F-7942A8A456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57" y="3713800"/>
            <a:ext cx="1264667" cy="12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6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64341" y="1556792"/>
            <a:ext cx="8466028" cy="11521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>
                <a:latin typeface="Comic Sans MS" panose="030F0702030302020204" pitchFamily="66" charset="0"/>
                <a:cs typeface="Arial" pitchFamily="34" charset="0"/>
              </a:rPr>
              <a:t>Создать базу и автономный модуль хранения</a:t>
            </a:r>
            <a:r>
              <a:rPr lang="en-US" b="1" dirty="0">
                <a:latin typeface="Comic Sans MS" panose="030F0702030302020204" pitchFamily="66" charset="0"/>
                <a:cs typeface="Arial" pitchFamily="34" charset="0"/>
              </a:rPr>
              <a:t>/</a:t>
            </a:r>
            <a:r>
              <a:rPr lang="ru-RU" b="1" dirty="0">
                <a:latin typeface="Comic Sans MS" panose="030F0702030302020204" pitchFamily="66" charset="0"/>
                <a:cs typeface="Arial" pitchFamily="34" charset="0"/>
              </a:rPr>
              <a:t>обработки данных</a:t>
            </a:r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>
                <a:latin typeface="Comic Sans MS" panose="030F0702030302020204" pitchFamily="66" charset="0"/>
              </a:rPr>
              <a:t>ЦЕЛЬ</a:t>
            </a:r>
          </a:p>
        </p:txBody>
      </p:sp>
    </p:spTree>
    <p:extLst>
      <p:ext uri="{BB962C8B-B14F-4D97-AF65-F5344CB8AC3E}">
        <p14:creationId xmlns:p14="http://schemas.microsoft.com/office/powerpoint/2010/main" val="371690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65879" y="980728"/>
            <a:ext cx="8515479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Comic Sans MS" panose="030F0702030302020204" pitchFamily="66" charset="0"/>
                <a:cs typeface="Arial" pitchFamily="34" charset="0"/>
              </a:rPr>
              <a:t>создать модуль обработки данных: ввода, удаления и редактирования данных</a:t>
            </a:r>
          </a:p>
          <a:p>
            <a:pPr algn="just">
              <a:buFont typeface="Wingdings" pitchFamily="2" charset="2"/>
              <a:buChar char="ü"/>
            </a:pPr>
            <a:r>
              <a:rPr lang="ru-RU" dirty="0">
                <a:latin typeface="Comic Sans MS" panose="030F0702030302020204" pitchFamily="66" charset="0"/>
                <a:cs typeface="Arial" pitchFamily="34" charset="0"/>
              </a:rPr>
              <a:t>использовать модуль в качестве десктопной информационной системы </a:t>
            </a:r>
          </a:p>
          <a:p>
            <a:pPr marL="0" indent="0" algn="just">
              <a:buNone/>
            </a:pPr>
            <a:r>
              <a:rPr lang="ru-RU" dirty="0">
                <a:latin typeface="Comic Sans MS" panose="030F0702030302020204" pitchFamily="66" charset="0"/>
                <a:cs typeface="Arial" pitchFamily="34" charset="0"/>
              </a:rPr>
              <a:t> </a:t>
            </a:r>
          </a:p>
          <a:p>
            <a:pPr algn="just">
              <a:buFont typeface="Wingdings" pitchFamily="2" charset="2"/>
              <a:buChar char="ü"/>
            </a:pPr>
            <a:endParaRPr lang="ru-RU" dirty="0">
              <a:latin typeface="Comic Sans MS" panose="030F0702030302020204" pitchFamily="66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dirty="0">
              <a:latin typeface="Comic Sans MS" panose="030F0702030302020204" pitchFamily="66" charset="0"/>
              <a:cs typeface="Arial" pitchFamily="34" charset="0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>
                <a:latin typeface="Comic Sans MS" panose="030F0702030302020204" pitchFamily="66" charset="0"/>
              </a:rPr>
              <a:t>ЗАДАЧИ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28876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445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>
                <a:latin typeface="Comic Sans MS" panose="030F0702030302020204" pitchFamily="66" charset="0"/>
              </a:rPr>
              <a:t>АЛГОРИТМ РАБОТЫ С ПРИЛОЖЕНИЕМ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124015"/>
              </p:ext>
            </p:extLst>
          </p:nvPr>
        </p:nvGraphicFramePr>
        <p:xfrm>
          <a:off x="549969" y="908720"/>
          <a:ext cx="8096250" cy="547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6943996" imgH="22200349" progId="Visio.Drawing.11">
                  <p:embed/>
                </p:oleObj>
              </mc:Choice>
              <mc:Fallback>
                <p:oleObj name="Visio" r:id="rId2" imgW="26943996" imgH="22200349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69" y="908720"/>
                        <a:ext cx="8096250" cy="547260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60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339725" y="770965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-478464" y="186190"/>
            <a:ext cx="101531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>
                <a:latin typeface="Comic Sans MS" panose="030F0702030302020204" pitchFamily="66" charset="0"/>
              </a:rPr>
              <a:t>СТРУКТУРНАЯ ОРГАНИЗАЦИЯ ДАННЫХ</a:t>
            </a:r>
          </a:p>
        </p:txBody>
      </p:sp>
      <p:pic>
        <p:nvPicPr>
          <p:cNvPr id="2" name="Рисунок 1" descr="Изображение выглядит как текст, снимок экрана, число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2594F3A4-E5FF-3A7D-3F5A-F3934912F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36" y="1124744"/>
            <a:ext cx="8300728" cy="5269101"/>
          </a:xfrm>
          <a:prstGeom prst="rect">
            <a:avLst/>
          </a:prstGeom>
          <a:solidFill>
            <a:schemeClr val="tx1"/>
          </a:solidFill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871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idx="1"/>
          </p:nvPr>
        </p:nvSpPr>
        <p:spPr>
          <a:xfrm>
            <a:off x="323528" y="116632"/>
            <a:ext cx="8820472" cy="14401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>
                <a:latin typeface="Comic Sans MS" panose="030F0702030302020204" pitchFamily="66" charset="0"/>
              </a:rPr>
              <a:t>Предлагаю Вам ознакомиться с демонстрацией возможностей программы</a:t>
            </a:r>
          </a:p>
        </p:txBody>
      </p:sp>
      <p:pic>
        <p:nvPicPr>
          <p:cNvPr id="5" name="Рисунок 4" descr="Изображение выглядит как текст, снимок экрана, программное обеспечение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D7A1E9F9-BD7D-8215-BFEB-7DB28166FF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88840"/>
            <a:ext cx="7426831" cy="3933899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170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394" y="1340768"/>
            <a:ext cx="8265170" cy="64807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latin typeface="Comic Sans MS" panose="030F0702030302020204" pitchFamily="66" charset="0"/>
              </a:rPr>
              <a:t>Все поставленные задачи были реализованы</a:t>
            </a:r>
          </a:p>
        </p:txBody>
      </p:sp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365819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4869" y="188913"/>
            <a:ext cx="8140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ru-RU" sz="3200" dirty="0">
                <a:latin typeface="Comic Sans MS" panose="030F0702030302020204" pitchFamily="66" charset="0"/>
              </a:rPr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18045577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132</Words>
  <Application>Microsoft Office PowerPoint</Application>
  <PresentationFormat>Экран (4:3)</PresentationFormat>
  <Paragraphs>27</Paragraphs>
  <Slides>9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Comic Sans MS</vt:lpstr>
      <vt:lpstr>Wingdings</vt:lpstr>
      <vt:lpstr>Тема Office</vt:lpstr>
      <vt:lpstr>Visio</vt:lpstr>
      <vt:lpstr>Автоматизированная информационная система “Фирма по обслуживанию орг техники"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Студии Танцев (модуль обработки данных)</dc:title>
  <dc:creator>Сафиулин</dc:creator>
  <cp:lastModifiedBy>vlad medvedev</cp:lastModifiedBy>
  <cp:revision>75</cp:revision>
  <dcterms:created xsi:type="dcterms:W3CDTF">2015-06-13T14:24:23Z</dcterms:created>
  <dcterms:modified xsi:type="dcterms:W3CDTF">2024-06-23T22:03:40Z</dcterms:modified>
</cp:coreProperties>
</file>