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gif"/><Relationship Id="rId5" Type="http://schemas.openxmlformats.org/officeDocument/2006/relationships/image" Target="../media/image13.gif"/><Relationship Id="rId6" Type="http://schemas.openxmlformats.org/officeDocument/2006/relationships/image" Target="../media/image17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gif"/><Relationship Id="rId5" Type="http://schemas.openxmlformats.org/officeDocument/2006/relationships/image" Target="../media/image13.gif"/><Relationship Id="rId6" Type="http://schemas.openxmlformats.org/officeDocument/2006/relationships/image" Target="../media/image17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6.gif"/><Relationship Id="rId9" Type="http://schemas.openxmlformats.org/officeDocument/2006/relationships/image" Target="../media/image3.gif"/><Relationship Id="rId5" Type="http://schemas.openxmlformats.org/officeDocument/2006/relationships/image" Target="../media/image11.gif"/><Relationship Id="rId6" Type="http://schemas.openxmlformats.org/officeDocument/2006/relationships/image" Target="../media/image12.gif"/><Relationship Id="rId7" Type="http://schemas.openxmlformats.org/officeDocument/2006/relationships/image" Target="../media/image10.gif"/><Relationship Id="rId8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4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6.gif"/><Relationship Id="rId9" Type="http://schemas.openxmlformats.org/officeDocument/2006/relationships/image" Target="../media/image3.gif"/><Relationship Id="rId5" Type="http://schemas.openxmlformats.org/officeDocument/2006/relationships/image" Target="../media/image11.gif"/><Relationship Id="rId6" Type="http://schemas.openxmlformats.org/officeDocument/2006/relationships/image" Target="../media/image12.gif"/><Relationship Id="rId7" Type="http://schemas.openxmlformats.org/officeDocument/2006/relationships/image" Target="../media/image10.gif"/><Relationship Id="rId8" Type="http://schemas.openxmlformats.org/officeDocument/2006/relationships/image" Target="../media/image8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8.gif"/><Relationship Id="rId13" Type="http://schemas.openxmlformats.org/officeDocument/2006/relationships/image" Target="../media/image22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9" Type="http://schemas.openxmlformats.org/officeDocument/2006/relationships/image" Target="../media/image10.gif"/><Relationship Id="rId15" Type="http://schemas.openxmlformats.org/officeDocument/2006/relationships/image" Target="../media/image24.gif"/><Relationship Id="rId14" Type="http://schemas.openxmlformats.org/officeDocument/2006/relationships/image" Target="../media/image26.gif"/><Relationship Id="rId17" Type="http://schemas.openxmlformats.org/officeDocument/2006/relationships/image" Target="../media/image30.gif"/><Relationship Id="rId16" Type="http://schemas.openxmlformats.org/officeDocument/2006/relationships/image" Target="../media/image25.gif"/><Relationship Id="rId5" Type="http://schemas.openxmlformats.org/officeDocument/2006/relationships/image" Target="../media/image15.png"/><Relationship Id="rId19" Type="http://schemas.openxmlformats.org/officeDocument/2006/relationships/image" Target="../media/image29.gif"/><Relationship Id="rId6" Type="http://schemas.openxmlformats.org/officeDocument/2006/relationships/image" Target="../media/image6.gif"/><Relationship Id="rId18" Type="http://schemas.openxmlformats.org/officeDocument/2006/relationships/image" Target="../media/image28.gif"/><Relationship Id="rId7" Type="http://schemas.openxmlformats.org/officeDocument/2006/relationships/image" Target="../media/image11.gif"/><Relationship Id="rId8" Type="http://schemas.openxmlformats.org/officeDocument/2006/relationships/image" Target="../media/image12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gif"/><Relationship Id="rId11" Type="http://schemas.openxmlformats.org/officeDocument/2006/relationships/image" Target="../media/image12.gif"/><Relationship Id="rId22" Type="http://schemas.openxmlformats.org/officeDocument/2006/relationships/image" Target="../media/image29.gif"/><Relationship Id="rId10" Type="http://schemas.openxmlformats.org/officeDocument/2006/relationships/image" Target="../media/image11.gif"/><Relationship Id="rId21" Type="http://schemas.openxmlformats.org/officeDocument/2006/relationships/image" Target="../media/image28.gif"/><Relationship Id="rId13" Type="http://schemas.openxmlformats.org/officeDocument/2006/relationships/image" Target="../media/image8.gif"/><Relationship Id="rId12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gif"/><Relationship Id="rId4" Type="http://schemas.openxmlformats.org/officeDocument/2006/relationships/image" Target="../media/image32.gif"/><Relationship Id="rId9" Type="http://schemas.openxmlformats.org/officeDocument/2006/relationships/image" Target="../media/image6.gif"/><Relationship Id="rId15" Type="http://schemas.openxmlformats.org/officeDocument/2006/relationships/image" Target="../media/image4.gif"/><Relationship Id="rId14" Type="http://schemas.openxmlformats.org/officeDocument/2006/relationships/image" Target="../media/image3.gif"/><Relationship Id="rId17" Type="http://schemas.openxmlformats.org/officeDocument/2006/relationships/image" Target="../media/image26.gif"/><Relationship Id="rId16" Type="http://schemas.openxmlformats.org/officeDocument/2006/relationships/image" Target="../media/image22.gif"/><Relationship Id="rId5" Type="http://schemas.openxmlformats.org/officeDocument/2006/relationships/image" Target="../media/image31.png"/><Relationship Id="rId19" Type="http://schemas.openxmlformats.org/officeDocument/2006/relationships/image" Target="../media/image25.gif"/><Relationship Id="rId6" Type="http://schemas.openxmlformats.org/officeDocument/2006/relationships/image" Target="../media/image21.png"/><Relationship Id="rId18" Type="http://schemas.openxmlformats.org/officeDocument/2006/relationships/image" Target="../media/image24.gif"/><Relationship Id="rId7" Type="http://schemas.openxmlformats.org/officeDocument/2006/relationships/image" Target="../media/image34.png"/><Relationship Id="rId8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15.png"/><Relationship Id="rId5" Type="http://schemas.openxmlformats.org/officeDocument/2006/relationships/image" Target="../media/image34.png"/><Relationship Id="rId6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6.gif"/><Relationship Id="rId9" Type="http://schemas.openxmlformats.org/officeDocument/2006/relationships/image" Target="../media/image3.gif"/><Relationship Id="rId5" Type="http://schemas.openxmlformats.org/officeDocument/2006/relationships/image" Target="../media/image11.gif"/><Relationship Id="rId6" Type="http://schemas.openxmlformats.org/officeDocument/2006/relationships/image" Target="../media/image12.gif"/><Relationship Id="rId7" Type="http://schemas.openxmlformats.org/officeDocument/2006/relationships/image" Target="../media/image10.gif"/><Relationship Id="rId8" Type="http://schemas.openxmlformats.org/officeDocument/2006/relationships/image" Target="../media/image8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9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34.png"/><Relationship Id="rId7" Type="http://schemas.openxmlformats.org/officeDocument/2006/relationships/image" Target="../media/image45.png"/><Relationship Id="rId8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Relationship Id="rId5" Type="http://schemas.openxmlformats.org/officeDocument/2006/relationships/image" Target="../media/image39.png"/><Relationship Id="rId6" Type="http://schemas.openxmlformats.org/officeDocument/2006/relationships/image" Target="../media/image60.png"/><Relationship Id="rId7" Type="http://schemas.openxmlformats.org/officeDocument/2006/relationships/image" Target="../media/image34.png"/><Relationship Id="rId8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44.png"/><Relationship Id="rId5" Type="http://schemas.openxmlformats.org/officeDocument/2006/relationships/image" Target="../media/image5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Relationship Id="rId4" Type="http://schemas.openxmlformats.org/officeDocument/2006/relationships/image" Target="../media/image46.png"/><Relationship Id="rId5" Type="http://schemas.openxmlformats.org/officeDocument/2006/relationships/image" Target="../media/image57.png"/><Relationship Id="rId6" Type="http://schemas.openxmlformats.org/officeDocument/2006/relationships/image" Target="../media/image47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8.gif"/><Relationship Id="rId5" Type="http://schemas.openxmlformats.org/officeDocument/2006/relationships/image" Target="../media/image6.gif"/><Relationship Id="rId6" Type="http://schemas.openxmlformats.org/officeDocument/2006/relationships/image" Target="../media/image11.gif"/><Relationship Id="rId7" Type="http://schemas.openxmlformats.org/officeDocument/2006/relationships/image" Target="../media/image12.gif"/><Relationship Id="rId8" Type="http://schemas.openxmlformats.org/officeDocument/2006/relationships/image" Target="../media/image10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2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4.png"/><Relationship Id="rId4" Type="http://schemas.openxmlformats.org/officeDocument/2006/relationships/image" Target="../media/image59.png"/><Relationship Id="rId9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65.png"/><Relationship Id="rId8" Type="http://schemas.openxmlformats.org/officeDocument/2006/relationships/image" Target="../media/image5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8.png"/><Relationship Id="rId4" Type="http://schemas.openxmlformats.org/officeDocument/2006/relationships/image" Target="../media/image64.png"/><Relationship Id="rId5" Type="http://schemas.openxmlformats.org/officeDocument/2006/relationships/image" Target="../media/image47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3.gif"/><Relationship Id="rId13" Type="http://schemas.openxmlformats.org/officeDocument/2006/relationships/image" Target="../media/image26.gif"/><Relationship Id="rId1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8.gif"/><Relationship Id="rId15" Type="http://schemas.openxmlformats.org/officeDocument/2006/relationships/image" Target="../media/image25.gif"/><Relationship Id="rId14" Type="http://schemas.openxmlformats.org/officeDocument/2006/relationships/image" Target="../media/image24.gif"/><Relationship Id="rId17" Type="http://schemas.openxmlformats.org/officeDocument/2006/relationships/image" Target="../media/image28.gif"/><Relationship Id="rId16" Type="http://schemas.openxmlformats.org/officeDocument/2006/relationships/image" Target="../media/image30.gif"/><Relationship Id="rId5" Type="http://schemas.openxmlformats.org/officeDocument/2006/relationships/image" Target="../media/image6.gif"/><Relationship Id="rId6" Type="http://schemas.openxmlformats.org/officeDocument/2006/relationships/image" Target="../media/image11.gif"/><Relationship Id="rId18" Type="http://schemas.openxmlformats.org/officeDocument/2006/relationships/image" Target="../media/image29.gif"/><Relationship Id="rId7" Type="http://schemas.openxmlformats.org/officeDocument/2006/relationships/image" Target="../media/image12.gif"/><Relationship Id="rId8" Type="http://schemas.openxmlformats.org/officeDocument/2006/relationships/image" Target="../media/image10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5.png"/><Relationship Id="rId4" Type="http://schemas.openxmlformats.org/officeDocument/2006/relationships/image" Target="../media/image68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5.png"/><Relationship Id="rId4" Type="http://schemas.openxmlformats.org/officeDocument/2006/relationships/image" Target="../media/image68.png"/><Relationship Id="rId5" Type="http://schemas.openxmlformats.org/officeDocument/2006/relationships/image" Target="../media/image62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5.png"/><Relationship Id="rId4" Type="http://schemas.openxmlformats.org/officeDocument/2006/relationships/image" Target="../media/image68.png"/><Relationship Id="rId5" Type="http://schemas.openxmlformats.org/officeDocument/2006/relationships/image" Target="../media/image62.png"/><Relationship Id="rId6" Type="http://schemas.openxmlformats.org/officeDocument/2006/relationships/image" Target="../media/image61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5.png"/><Relationship Id="rId4" Type="http://schemas.openxmlformats.org/officeDocument/2006/relationships/image" Target="../media/image68.png"/><Relationship Id="rId5" Type="http://schemas.openxmlformats.org/officeDocument/2006/relationships/image" Target="../media/image62.png"/><Relationship Id="rId6" Type="http://schemas.openxmlformats.org/officeDocument/2006/relationships/image" Target="../media/image61.png"/><Relationship Id="rId7" Type="http://schemas.openxmlformats.org/officeDocument/2006/relationships/image" Target="../media/image66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5.png"/><Relationship Id="rId4" Type="http://schemas.openxmlformats.org/officeDocument/2006/relationships/image" Target="../media/image61.png"/><Relationship Id="rId9" Type="http://schemas.openxmlformats.org/officeDocument/2006/relationships/image" Target="../media/image34.png"/><Relationship Id="rId5" Type="http://schemas.openxmlformats.org/officeDocument/2006/relationships/image" Target="../media/image66.png"/><Relationship Id="rId6" Type="http://schemas.openxmlformats.org/officeDocument/2006/relationships/image" Target="../media/image70.png"/><Relationship Id="rId7" Type="http://schemas.openxmlformats.org/officeDocument/2006/relationships/image" Target="../media/image68.png"/><Relationship Id="rId8" Type="http://schemas.openxmlformats.org/officeDocument/2006/relationships/image" Target="../media/image6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8.gif"/><Relationship Id="rId5" Type="http://schemas.openxmlformats.org/officeDocument/2006/relationships/image" Target="../media/image6.gif"/><Relationship Id="rId6" Type="http://schemas.openxmlformats.org/officeDocument/2006/relationships/image" Target="../media/image11.gif"/><Relationship Id="rId7" Type="http://schemas.openxmlformats.org/officeDocument/2006/relationships/image" Target="../media/image12.gif"/><Relationship Id="rId8" Type="http://schemas.openxmlformats.org/officeDocument/2006/relationships/image" Target="../media/image10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5.png"/><Relationship Id="rId4" Type="http://schemas.openxmlformats.org/officeDocument/2006/relationships/image" Target="../media/image61.png"/><Relationship Id="rId9" Type="http://schemas.openxmlformats.org/officeDocument/2006/relationships/image" Target="../media/image62.png"/><Relationship Id="rId5" Type="http://schemas.openxmlformats.org/officeDocument/2006/relationships/image" Target="../media/image66.png"/><Relationship Id="rId6" Type="http://schemas.openxmlformats.org/officeDocument/2006/relationships/image" Target="../media/image70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5.png"/><Relationship Id="rId4" Type="http://schemas.openxmlformats.org/officeDocument/2006/relationships/image" Target="../media/image61.png"/><Relationship Id="rId5" Type="http://schemas.openxmlformats.org/officeDocument/2006/relationships/image" Target="../media/image69.png"/><Relationship Id="rId6" Type="http://schemas.openxmlformats.org/officeDocument/2006/relationships/image" Target="../media/image68.png"/><Relationship Id="rId7" Type="http://schemas.openxmlformats.org/officeDocument/2006/relationships/image" Target="../media/image62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gif"/><Relationship Id="rId5" Type="http://schemas.openxmlformats.org/officeDocument/2006/relationships/image" Target="../media/image13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