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Модели машинного обучения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Смехов Александр</a:t>
            </a:r>
          </a:p>
          <a:p>
            <a:endParaRPr lang="ru-RU" dirty="0" smtClean="0"/>
          </a:p>
          <a:p>
            <a:r>
              <a:rPr lang="ru-RU" dirty="0" smtClean="0"/>
              <a:t>2021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Метод опорных векторов (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SVM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Главная цель – поиск уравнения разделяющей гиперплоскости в пространстве, которая разделила два класса неким оптимальным образом.</a:t>
            </a:r>
          </a:p>
          <a:p>
            <a:r>
              <a:rPr lang="ru-RU" sz="2400" dirty="0" smtClean="0"/>
              <a:t>Построение разделяющей гиперплоскости сводится, к тому, чтобы объекты классов                                                                      лежали как можно дальше от                                                                       разделяющей гиперплоскости</a:t>
            </a:r>
          </a:p>
          <a:p>
            <a:r>
              <a:rPr lang="ru-RU" sz="2400" dirty="0" smtClean="0"/>
              <a:t>Другими словами, алгоритм                                                                          максимизирует зазор между                                                                           гиперплоскостью и объектами                                               классов, которые находятся ближе                                                         всего к ней (опорные вектора).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Рисунок 3" descr="n-5ugyyyqejoobj9javfcxaycp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429000"/>
            <a:ext cx="3509317" cy="3023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Метод квадратичного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дискриминантного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анализа (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QDA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QDA </a:t>
            </a:r>
            <a:r>
              <a:rPr lang="ru-RU" dirty="0" smtClean="0"/>
              <a:t>делает два предположения:</a:t>
            </a:r>
          </a:p>
          <a:p>
            <a:r>
              <a:rPr lang="ru-RU" dirty="0" smtClean="0"/>
              <a:t>1. Объекты каждого класса распределены по нормальному закону</a:t>
            </a:r>
          </a:p>
          <a:p>
            <a:r>
              <a:rPr lang="ru-RU" dirty="0" smtClean="0"/>
              <a:t>2. Матрицы ковариации разные для каждого класса</a:t>
            </a:r>
          </a:p>
          <a:p>
            <a:r>
              <a:rPr lang="ru-RU" dirty="0" smtClean="0"/>
              <a:t>Далее строится квадратичная </a:t>
            </a:r>
            <a:r>
              <a:rPr lang="ru-RU" dirty="0" err="1" smtClean="0"/>
              <a:t>дискриминантная</a:t>
            </a:r>
            <a:r>
              <a:rPr lang="ru-RU" dirty="0" smtClean="0"/>
              <a:t> функция</a:t>
            </a:r>
          </a:p>
          <a:p>
            <a:r>
              <a:rPr lang="ru-RU" dirty="0" smtClean="0"/>
              <a:t>На её основе строится поверхность, разделяющая классы, описываемая уравнением 2-го порядка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Метод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ближайших соседей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каждого объекта тестовой выборки выбирается </a:t>
            </a:r>
            <a:r>
              <a:rPr lang="en-US" dirty="0" smtClean="0"/>
              <a:t>k (</a:t>
            </a:r>
            <a:r>
              <a:rPr lang="ru-RU" dirty="0" smtClean="0"/>
              <a:t>по умолчанию 5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ближайших объектов обучающей выборки</a:t>
            </a:r>
          </a:p>
          <a:p>
            <a:r>
              <a:rPr lang="ru-RU" dirty="0" smtClean="0"/>
              <a:t>Класс классифицируемого объекта – класс, наиболее часто встречающийся среди </a:t>
            </a:r>
            <a:r>
              <a:rPr lang="en-US" dirty="0" smtClean="0"/>
              <a:t>k</a:t>
            </a:r>
            <a:r>
              <a:rPr lang="ru-RU" dirty="0" smtClean="0"/>
              <a:t> ближайших соседей</a:t>
            </a:r>
          </a:p>
          <a:p>
            <a:r>
              <a:rPr lang="ru-RU" dirty="0" smtClean="0"/>
              <a:t>Алгоритмы поиска – перебор всех расстояний (грубая сила), К-</a:t>
            </a:r>
            <a:r>
              <a:rPr lang="en-US" dirty="0" smtClean="0"/>
              <a:t>D </a:t>
            </a:r>
            <a:r>
              <a:rPr lang="ru-RU" dirty="0" smtClean="0"/>
              <a:t>дерево, </a:t>
            </a:r>
            <a:r>
              <a:rPr lang="ru-RU" smtClean="0"/>
              <a:t>шаровое дерево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166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Модели машинного обучения</vt:lpstr>
      <vt:lpstr>Метод опорных векторов (SVM)</vt:lpstr>
      <vt:lpstr>Метод квадратичного дискриминантного анализа (QDA)</vt:lpstr>
      <vt:lpstr>Метод k-ближайших соседей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машинного обучения</dc:title>
  <dc:creator>Alex</dc:creator>
  <cp:lastModifiedBy>Alex</cp:lastModifiedBy>
  <cp:revision>7</cp:revision>
  <dcterms:created xsi:type="dcterms:W3CDTF">2021-05-24T23:19:44Z</dcterms:created>
  <dcterms:modified xsi:type="dcterms:W3CDTF">2021-05-25T00:25:46Z</dcterms:modified>
</cp:coreProperties>
</file>