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Сотников" initials="АС" lastIdx="1" clrIdx="0">
    <p:extLst>
      <p:ext uri="{19B8F6BF-5375-455C-9EA6-DF929625EA0E}">
        <p15:presenceInfo xmlns:p15="http://schemas.microsoft.com/office/powerpoint/2012/main" userId="950eb6ffa99b7e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2T02:58:18.678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4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3202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6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31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557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41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61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24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8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0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99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1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22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31971-B909-41AA-88B3-D9F9819BAD0B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697DED-05A1-425F-A5CA-E638D3763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1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yUyoOe6AMU" TargetMode="External"/><Relationship Id="rId2" Type="http://schemas.openxmlformats.org/officeDocument/2006/relationships/hyperlink" Target="https://github.com/AleksandrSotnikov/ITPlanet2021Mobi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E22E0-9E43-4322-BFC6-B090EACDB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66109"/>
            <a:ext cx="12192000" cy="1266070"/>
          </a:xfrm>
        </p:spPr>
        <p:txBody>
          <a:bodyPr/>
          <a:lstStyle/>
          <a:p>
            <a:pPr algn="ctr"/>
            <a:r>
              <a:rPr lang="ru-RU" dirty="0"/>
              <a:t>Мобильное приложение </a:t>
            </a:r>
            <a:br>
              <a:rPr lang="ru-RU" dirty="0"/>
            </a:br>
            <a:r>
              <a:rPr lang="ru-RU" dirty="0"/>
              <a:t>«Время новостей»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BDB4D-F537-4212-BF47-246EC8F1B09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Бюджетное профессиональное образовательное учреждение Омской области</a:t>
            </a:r>
          </a:p>
          <a:p>
            <a:pPr algn="ctr"/>
            <a:r>
              <a:rPr lang="ru-RU" dirty="0"/>
              <a:t> «Омский промышленно-экономический колледж»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DA5A3E8-29FB-48BF-87C3-3EDE8BD84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2255" y="4389019"/>
            <a:ext cx="4821382" cy="109689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Сотников Александр,</a:t>
            </a:r>
          </a:p>
          <a:p>
            <a:r>
              <a:rPr lang="ru-RU" sz="2000" dirty="0">
                <a:solidFill>
                  <a:schemeClr val="tx1"/>
                </a:solidFill>
              </a:rPr>
              <a:t>Митрофанов Тимофей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419D625-1C81-4467-A272-C6FCEF2400D6}"/>
              </a:ext>
            </a:extLst>
          </p:cNvPr>
          <p:cNvSpPr txBox="1">
            <a:spLocks/>
          </p:cNvSpPr>
          <p:nvPr/>
        </p:nvSpPr>
        <p:spPr>
          <a:xfrm>
            <a:off x="1507067" y="6309550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>
                <a:solidFill>
                  <a:schemeClr val="tx1"/>
                </a:solidFill>
              </a:rPr>
              <a:t>Омск, 2021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6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C0460-E49E-4BCA-BF2E-E3677141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08A91-C1F6-47A8-B1DE-F95C8ED4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Мобильное приложение «Время новостей» создано для тех, кто хочет быть осведомлен о всех событиях в стране и в мире. </a:t>
            </a:r>
          </a:p>
        </p:txBody>
      </p:sp>
    </p:spTree>
    <p:extLst>
      <p:ext uri="{BB962C8B-B14F-4D97-AF65-F5344CB8AC3E}">
        <p14:creationId xmlns:p14="http://schemas.microsoft.com/office/powerpoint/2010/main" val="225929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AC824-7FDB-4508-9607-E4C7B63F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загрузки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65F946-AB2C-4F76-92CA-EC3E9F739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54" y="1930400"/>
            <a:ext cx="1790312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0FD94-4769-458F-B17F-407D287A284E}"/>
              </a:ext>
            </a:extLst>
          </p:cNvPr>
          <p:cNvSpPr txBox="1"/>
          <p:nvPr/>
        </p:nvSpPr>
        <p:spPr>
          <a:xfrm>
            <a:off x="677334" y="1930400"/>
            <a:ext cx="64716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При запуске приложения, пользователя встречает анимация новостной газеты. Показывающая пользователю, что приложение запускается, а не зависло. В момент анимации происходит работа с сетью. Подгружаются данные местоположения и погоды.</a:t>
            </a:r>
          </a:p>
        </p:txBody>
      </p:sp>
    </p:spTree>
    <p:extLst>
      <p:ext uri="{BB962C8B-B14F-4D97-AF65-F5344CB8AC3E}">
        <p14:creationId xmlns:p14="http://schemas.microsoft.com/office/powerpoint/2010/main" val="405402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AC824-7FDB-4508-9607-E4C7B63F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ошибки работы интернета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0FD94-4769-458F-B17F-407D287A284E}"/>
              </a:ext>
            </a:extLst>
          </p:cNvPr>
          <p:cNvSpPr txBox="1"/>
          <p:nvPr/>
        </p:nvSpPr>
        <p:spPr>
          <a:xfrm>
            <a:off x="677334" y="1930400"/>
            <a:ext cx="59928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	Если у пользователя отсутствует соединение с интернетом приложение выведет уведомление о его отсутствии.  Пользователю будет предложено попробовать подключиться заново.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49FACED-760F-46E1-ACFE-06F5FE359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27" y="1928671"/>
            <a:ext cx="1790312" cy="3881437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96F69C-41BD-428F-993C-7D099AEED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375" y="1928671"/>
            <a:ext cx="1790312" cy="388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7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1A4FF-7872-4FB6-A208-1028F559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окно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C9E905-DCFF-4703-8937-D72CFD6EC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90" y="1930400"/>
            <a:ext cx="1790312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C9E2D0-19E3-4141-915C-AC933BD2514A}"/>
              </a:ext>
            </a:extLst>
          </p:cNvPr>
          <p:cNvSpPr txBox="1"/>
          <p:nvPr/>
        </p:nvSpPr>
        <p:spPr>
          <a:xfrm>
            <a:off x="677335" y="1930400"/>
            <a:ext cx="6806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	При успешной загрузки данных из интернета, запуститься главный экран приложения, в котором пользователь сможет увидеть</a:t>
            </a:r>
            <a:r>
              <a:rPr lang="en-US" sz="2200" dirty="0"/>
              <a:t>: </a:t>
            </a:r>
            <a:r>
              <a:rPr lang="ru-RU" sz="2200" dirty="0"/>
              <a:t>текущую погоду по его географическим координатам, а также список новостных сайтов.</a:t>
            </a:r>
          </a:p>
          <a:p>
            <a:r>
              <a:rPr lang="ru-RU" sz="2200" dirty="0"/>
              <a:t>В нижней части окна отображен текущий регион пользователя. При нажатии на какой-либо новостной сайт произойдет автоматический переход.</a:t>
            </a:r>
          </a:p>
        </p:txBody>
      </p:sp>
    </p:spTree>
    <p:extLst>
      <p:ext uri="{BB962C8B-B14F-4D97-AF65-F5344CB8AC3E}">
        <p14:creationId xmlns:p14="http://schemas.microsoft.com/office/powerpoint/2010/main" val="386923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1A4FF-7872-4FB6-A208-1028F559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Новостные сайты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9E2D0-19E3-4141-915C-AC933BD2514A}"/>
              </a:ext>
            </a:extLst>
          </p:cNvPr>
          <p:cNvSpPr txBox="1"/>
          <p:nvPr/>
        </p:nvSpPr>
        <p:spPr>
          <a:xfrm>
            <a:off x="677335" y="1930400"/>
            <a:ext cx="68063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	При переходе на новостной сайт, пользователя встречает мини-браузер. При нажатии кнопки назад на телефоне осуществляется переход на последнюю страницу в браузере.</a:t>
            </a:r>
          </a:p>
          <a:p>
            <a:r>
              <a:rPr lang="ru-RU" sz="2200" dirty="0"/>
              <a:t>При нажатии кнопки вернуть, в верхней части экрана происходит возврат на Главное окно приложения.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DF6B7AC-D48E-4EFF-9926-799C4C0CF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72" y="1930400"/>
            <a:ext cx="1790312" cy="3881437"/>
          </a:xfrm>
        </p:spPr>
      </p:pic>
    </p:spTree>
    <p:extLst>
      <p:ext uri="{BB962C8B-B14F-4D97-AF65-F5344CB8AC3E}">
        <p14:creationId xmlns:p14="http://schemas.microsoft.com/office/powerpoint/2010/main" val="15910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71BD2-D566-4773-AA69-DEDDBCF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3A867-1C33-4F59-B4EC-85C2C795D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81066" cy="3880773"/>
          </a:xfrm>
        </p:spPr>
        <p:txBody>
          <a:bodyPr>
            <a:noAutofit/>
          </a:bodyPr>
          <a:lstStyle/>
          <a:p>
            <a:r>
              <a:rPr lang="ru-RU" sz="2200" dirty="0"/>
              <a:t>Репозиторий </a:t>
            </a:r>
            <a:r>
              <a:rPr lang="en-US" sz="2200" dirty="0">
                <a:hlinkClick r:id="rId2"/>
              </a:rPr>
              <a:t>GitHub</a:t>
            </a:r>
            <a:r>
              <a:rPr lang="en-US" sz="2200" dirty="0"/>
              <a:t>: </a:t>
            </a:r>
            <a:r>
              <a:rPr lang="en-US" sz="2200" dirty="0" err="1">
                <a:hlinkClick r:id="rId2"/>
              </a:rPr>
              <a:t>AleksandrSotnikov</a:t>
            </a:r>
            <a:r>
              <a:rPr lang="en-US" sz="2200" dirty="0">
                <a:hlinkClick r:id="rId2"/>
              </a:rPr>
              <a:t>/ITPlanet2021Mobile (github.com)</a:t>
            </a:r>
            <a:endParaRPr lang="en-US" sz="2200" dirty="0"/>
          </a:p>
          <a:p>
            <a:r>
              <a:rPr lang="ru-RU" sz="2200" dirty="0"/>
              <a:t>Видео</a:t>
            </a:r>
            <a:r>
              <a:rPr lang="en-US" sz="2200" dirty="0"/>
              <a:t>: </a:t>
            </a:r>
            <a:r>
              <a:rPr lang="en-US" sz="2200" dirty="0">
                <a:hlinkClick r:id="rId3"/>
              </a:rPr>
              <a:t>https://youtu.be/HyUyoOe6AMU</a:t>
            </a:r>
            <a:endParaRPr lang="en-US" sz="2200" dirty="0"/>
          </a:p>
          <a:p>
            <a:r>
              <a:rPr lang="ru-RU" sz="2200" dirty="0"/>
              <a:t>В работе над приложениям участвовали</a:t>
            </a:r>
            <a:r>
              <a:rPr lang="en-US" sz="2200" dirty="0"/>
              <a:t>:</a:t>
            </a:r>
          </a:p>
          <a:p>
            <a:pPr lvl="1"/>
            <a:r>
              <a:rPr lang="ru-RU" sz="2200" dirty="0"/>
              <a:t>Сотников Александр – Написание кода, Дизайна, Презентации.</a:t>
            </a:r>
          </a:p>
          <a:p>
            <a:pPr lvl="1"/>
            <a:r>
              <a:rPr lang="ru-RU" sz="2200" dirty="0"/>
              <a:t>Тимофей Митрофанов – Создание картинок погоды, Анимации для окна загрузки.</a:t>
            </a:r>
            <a:endParaRPr lang="en-US" sz="2200" dirty="0"/>
          </a:p>
          <a:p>
            <a:r>
              <a:rPr lang="ru-RU" sz="2200" dirty="0"/>
              <a:t>Информация продублирована в файле </a:t>
            </a:r>
            <a:r>
              <a:rPr lang="en-US" sz="2200" b="1" i="0" dirty="0">
                <a:solidFill>
                  <a:srgbClr val="24292E"/>
                </a:solidFill>
                <a:effectLst/>
                <a:latin typeface="-apple-system"/>
              </a:rPr>
              <a:t>README.md</a:t>
            </a:r>
            <a:r>
              <a:rPr lang="ru-RU" sz="2200" b="1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ru-RU" sz="2200" i="0" dirty="0">
                <a:solidFill>
                  <a:srgbClr val="24292E"/>
                </a:solidFill>
                <a:effectLst/>
                <a:latin typeface="-apple-system"/>
              </a:rPr>
              <a:t>в </a:t>
            </a:r>
            <a:r>
              <a:rPr lang="en-US" sz="2200" i="0" dirty="0">
                <a:solidFill>
                  <a:srgbClr val="24292E"/>
                </a:solidFill>
                <a:effectLst/>
                <a:latin typeface="-apple-system"/>
              </a:rPr>
              <a:t>GitHub</a:t>
            </a:r>
            <a:r>
              <a:rPr lang="ru-RU" sz="2200" dirty="0">
                <a:solidFill>
                  <a:srgbClr val="24292E"/>
                </a:solidFill>
                <a:latin typeface="-apple-system"/>
              </a:rPr>
              <a:t> репозитории.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2569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E22E0-9E43-4322-BFC6-B090EACDB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66109"/>
            <a:ext cx="12192000" cy="1266070"/>
          </a:xfrm>
        </p:spPr>
        <p:txBody>
          <a:bodyPr/>
          <a:lstStyle/>
          <a:p>
            <a:pPr algn="ctr"/>
            <a:r>
              <a:rPr lang="ru-RU" dirty="0"/>
              <a:t>Мобильное приложение </a:t>
            </a:r>
            <a:br>
              <a:rPr lang="ru-RU" dirty="0"/>
            </a:br>
            <a:r>
              <a:rPr lang="ru-RU" dirty="0"/>
              <a:t>«Время новостей»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BDB4D-F537-4212-BF47-246EC8F1B09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Бюджетное профессиональное образовательное учреждение Омской области</a:t>
            </a:r>
          </a:p>
          <a:p>
            <a:pPr algn="ctr"/>
            <a:r>
              <a:rPr lang="ru-RU" dirty="0"/>
              <a:t> «Омский промышленно-экономический колледж»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DA5A3E8-29FB-48BF-87C3-3EDE8BD84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2255" y="4389019"/>
            <a:ext cx="4821382" cy="109689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Сотников Александр,</a:t>
            </a:r>
          </a:p>
          <a:p>
            <a:r>
              <a:rPr lang="ru-RU" sz="2000" dirty="0">
                <a:solidFill>
                  <a:schemeClr val="tx1"/>
                </a:solidFill>
              </a:rPr>
              <a:t>Митрофанов Тимофей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419D625-1C81-4467-A272-C6FCEF2400D6}"/>
              </a:ext>
            </a:extLst>
          </p:cNvPr>
          <p:cNvSpPr txBox="1">
            <a:spLocks/>
          </p:cNvSpPr>
          <p:nvPr/>
        </p:nvSpPr>
        <p:spPr>
          <a:xfrm>
            <a:off x="1507067" y="6309550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>
                <a:solidFill>
                  <a:schemeClr val="tx1"/>
                </a:solidFill>
              </a:rPr>
              <a:t>Омск, 2021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73556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298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Trebuchet MS</vt:lpstr>
      <vt:lpstr>Wingdings 3</vt:lpstr>
      <vt:lpstr>Аспект</vt:lpstr>
      <vt:lpstr>Мобильное приложение  «Время новостей»</vt:lpstr>
      <vt:lpstr>Введение</vt:lpstr>
      <vt:lpstr>Окно загрузки</vt:lpstr>
      <vt:lpstr>Окно ошибки работы интернета</vt:lpstr>
      <vt:lpstr>Главное окно</vt:lpstr>
      <vt:lpstr>Новостные сайты</vt:lpstr>
      <vt:lpstr>Информация</vt:lpstr>
      <vt:lpstr>Мобильное приложение  «Время новостей»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 «Время новостей»</dc:title>
  <dc:creator>Александр Сотников</dc:creator>
  <cp:lastModifiedBy>Александр Сотников</cp:lastModifiedBy>
  <cp:revision>7</cp:revision>
  <dcterms:created xsi:type="dcterms:W3CDTF">2021-04-11T20:50:31Z</dcterms:created>
  <dcterms:modified xsi:type="dcterms:W3CDTF">2021-04-11T21:38:02Z</dcterms:modified>
</cp:coreProperties>
</file>