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61B54-9660-4EC8-82D2-47B5D5F3C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38356E-37B3-4E97-A4A7-C14F7F935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5FC69-07A2-4C9F-B241-2ECED1AE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465D-C8D7-4306-BFAF-4505501BAE23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45404B-D05D-4109-90C8-B514C2EF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1A3F47-27CA-4C70-BE99-56A53CAE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70CB-FC14-4CC0-BB3E-0BBF56D4A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6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28C8E-6538-4602-B8B8-3886FC4A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78CFC6-81C0-4281-9AFC-623AEA538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96189-CAAC-494C-9E8D-67610372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465D-C8D7-4306-BFAF-4505501BAE23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6877A-8CAD-404E-B606-03C3FFDE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DC0166-01DF-478B-8C9F-740E73B3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70CB-FC14-4CC0-BB3E-0BBF56D4A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87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D2A7CEB-F2B8-437F-9B76-1151A68AA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954FAD-88D5-4EEA-9CE3-7ACF088A4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224268-6C59-4485-8086-97D33636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465D-C8D7-4306-BFAF-4505501BAE23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9C721-BE75-485D-AA2A-85515F0D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CA4573-3B2D-4DF1-A300-F9DA3B33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70CB-FC14-4CC0-BB3E-0BBF56D4A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1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36C5A-CCEC-4F74-8CEC-2B0E4791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C7AA7-6801-4A0C-876A-6CDAA64F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15107-772E-4B1E-8373-60FEB1CC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465D-C8D7-4306-BFAF-4505501BAE23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A488D-A855-42C9-A1F2-C0D4AF93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B2567A-C396-4039-97FD-5BE93715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70CB-FC14-4CC0-BB3E-0BBF56D4A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9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BE7CB-7923-4545-A947-D38997B1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CF6C42-841B-4CE0-B911-8A8823CA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F6AB1-5A06-4293-924A-151BE14C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465D-C8D7-4306-BFAF-4505501BAE23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D6F35-32CD-4D9A-B498-9FF6CF36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C21A1-02A3-4259-82FA-8701D8A9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70CB-FC14-4CC0-BB3E-0BBF56D4A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03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DA52D-1822-4986-AF73-1600D29B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536C47-25E0-406E-AA1E-848FF4F5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E7538E-5347-49E2-BE84-C0ECD8F16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D6A85A-D6AA-4BCC-94B7-F2ED8503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465D-C8D7-4306-BFAF-4505501BAE23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5793AF-04FB-4AB6-BC9B-6696BE87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B3F463-964C-47F3-9A74-6ABC4660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70CB-FC14-4CC0-BB3E-0BBF56D4A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0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51E50-BC2B-40B5-AA81-55E308E6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401833-D39A-4E31-BD0C-3EE1A0CC4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1D5B50-FB95-42DB-A531-A0273E13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4014FD-CC31-4310-8627-9DFA6A8A6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DF7488-466D-4CF4-B1E7-89C338BA3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82D787-68DC-4416-B4DE-998C69F9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465D-C8D7-4306-BFAF-4505501BAE23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47E1DA-76A9-47EC-BBF3-0DF373BB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7745DF-FFE4-4787-9263-08C32720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70CB-FC14-4CC0-BB3E-0BBF56D4A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59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E9696-8CEE-4EDF-A11B-7B9964C0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AEF49-9EB6-4A6D-BD83-52591F77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465D-C8D7-4306-BFAF-4505501BAE23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718CC0-8CC5-4DBB-98BB-2BE40D8E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5CC8D6-9C9B-44B5-AB56-36B1EB58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70CB-FC14-4CC0-BB3E-0BBF56D4A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95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9E3861-6DA8-4B74-A5B1-50F62B97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465D-C8D7-4306-BFAF-4505501BAE23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2928AB-9000-455B-A3A3-7E12D49B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4F16B8-19DA-4E54-A33B-66F41F3B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70CB-FC14-4CC0-BB3E-0BBF56D4A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AE79A-B7CD-4AEC-B74B-667E3EAF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D3E03-30F3-42B7-90C2-3D11C435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E58109-E7D6-435C-8046-79ECF56EE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43414F-CDF6-4FF1-9177-A09FDBED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465D-C8D7-4306-BFAF-4505501BAE23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E62556-8DF4-419B-80F5-68F0D5B8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DDAB75-7CC8-483E-BFC1-1DB8D6FB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70CB-FC14-4CC0-BB3E-0BBF56D4A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41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FBC36-6CE6-44F7-8210-040BB61E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F5AAFB-94E8-4BD0-B0BE-29481DF8A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892B29-DDB3-4BCC-B980-4DF6B62A6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F435D8-A101-41F5-B8B7-6411AF82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465D-C8D7-4306-BFAF-4505501BAE23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4B862C-129E-404D-8BCB-A7D1F839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2FAE0B-9A09-4EC8-9EEC-335493AD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70CB-FC14-4CC0-BB3E-0BBF56D4A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77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FBE4B-B208-426F-8042-013917E1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9B9131-089D-404E-97DB-F0A4396D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0A3217-CB59-4C64-838C-CA413D826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465D-C8D7-4306-BFAF-4505501BAE23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9A1A09-2EE7-44AD-9470-21A471F0B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2CC66-D4E5-4F1A-B273-360855617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70CB-FC14-4CC0-BB3E-0BBF56D4A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09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941511D6-A2C4-4EEA-BCB8-11914D8BDE36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>
            <a:off x="3219844" y="3294798"/>
            <a:ext cx="1907228" cy="8671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95BE2567-43D4-4062-A13D-830C7DF71F55}"/>
              </a:ext>
            </a:extLst>
          </p:cNvPr>
          <p:cNvCxnSpPr>
            <a:cxnSpLocks/>
            <a:endCxn id="20" idx="1"/>
          </p:cNvCxnSpPr>
          <p:nvPr/>
        </p:nvCxnSpPr>
        <p:spPr>
          <a:xfrm rot="5400000" flipH="1" flipV="1">
            <a:off x="3252201" y="1599515"/>
            <a:ext cx="2796128" cy="953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75ADBC4-BDC1-4F71-9273-9FA05804C4A2}"/>
              </a:ext>
            </a:extLst>
          </p:cNvPr>
          <p:cNvSpPr/>
          <p:nvPr/>
        </p:nvSpPr>
        <p:spPr>
          <a:xfrm>
            <a:off x="5127072" y="471019"/>
            <a:ext cx="1443420" cy="4144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Инфраструктура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218FE85F-F6CF-4866-AAC1-4D17CC98F2D5}"/>
              </a:ext>
            </a:extLst>
          </p:cNvPr>
          <p:cNvSpPr/>
          <p:nvPr/>
        </p:nvSpPr>
        <p:spPr>
          <a:xfrm>
            <a:off x="5127072" y="2220434"/>
            <a:ext cx="1443420" cy="4144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Рынок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0C19C0DD-E503-48DB-8E5F-52E5259E1196}"/>
              </a:ext>
            </a:extLst>
          </p:cNvPr>
          <p:cNvSpPr/>
          <p:nvPr/>
        </p:nvSpPr>
        <p:spPr>
          <a:xfrm>
            <a:off x="5127072" y="3954684"/>
            <a:ext cx="1443420" cy="4144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Сезонность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A18F6946-4E0A-4044-BB2E-C8332C13B82C}"/>
              </a:ext>
            </a:extLst>
          </p:cNvPr>
          <p:cNvSpPr/>
          <p:nvPr/>
        </p:nvSpPr>
        <p:spPr>
          <a:xfrm>
            <a:off x="7601824" y="3572044"/>
            <a:ext cx="1443420" cy="4144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Динамика спроса на услуги такси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24F8428A-D2F8-4168-828C-411F556A66E4}"/>
              </a:ext>
            </a:extLst>
          </p:cNvPr>
          <p:cNvSpPr/>
          <p:nvPr/>
        </p:nvSpPr>
        <p:spPr>
          <a:xfrm>
            <a:off x="7601824" y="910643"/>
            <a:ext cx="1443420" cy="4144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Сервисы по обслуживанию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28D2DCB-6DA4-4D3B-A698-CD394D8588B9}"/>
              </a:ext>
            </a:extLst>
          </p:cNvPr>
          <p:cNvSpPr/>
          <p:nvPr/>
        </p:nvSpPr>
        <p:spPr>
          <a:xfrm>
            <a:off x="7601824" y="68111"/>
            <a:ext cx="1443420" cy="4144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Заправки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58078BA9-CD1B-4ACA-B175-E705460B3EE2}"/>
              </a:ext>
            </a:extLst>
          </p:cNvPr>
          <p:cNvSpPr/>
          <p:nvPr/>
        </p:nvSpPr>
        <p:spPr>
          <a:xfrm>
            <a:off x="7601824" y="4414576"/>
            <a:ext cx="1443420" cy="4144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Основной клиент в сезон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EA14262C-BF72-400A-B91D-283261FA5BDD}"/>
              </a:ext>
            </a:extLst>
          </p:cNvPr>
          <p:cNvSpPr/>
          <p:nvPr/>
        </p:nvSpPr>
        <p:spPr>
          <a:xfrm>
            <a:off x="252939" y="2810312"/>
            <a:ext cx="2966905" cy="96897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Какие параметры важны для понимания необходимости покупки электромобилей в коммерческом проекте города Сочи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824FCE13-FCAE-46E1-8F57-9243F0DE9A16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 flipV="1">
            <a:off x="3219844" y="2427673"/>
            <a:ext cx="1907228" cy="867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3AB6A20D-5B6E-4FBA-80A5-03733E803952}"/>
              </a:ext>
            </a:extLst>
          </p:cNvPr>
          <p:cNvCxnSpPr>
            <a:cxnSpLocks/>
            <a:endCxn id="43" idx="1"/>
          </p:cNvCxnSpPr>
          <p:nvPr/>
        </p:nvCxnSpPr>
        <p:spPr>
          <a:xfrm rot="16200000" flipH="1">
            <a:off x="3304943" y="4210705"/>
            <a:ext cx="2690646" cy="953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0B544FA2-843F-48D7-913C-8802A999AFC4}"/>
              </a:ext>
            </a:extLst>
          </p:cNvPr>
          <p:cNvSpPr/>
          <p:nvPr/>
        </p:nvSpPr>
        <p:spPr>
          <a:xfrm>
            <a:off x="5127072" y="5760762"/>
            <a:ext cx="1443420" cy="5441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Сравнительная характеристика ДВС и ЭД 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72369BB2-9C5E-4003-AF6F-410DB7118FAA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 flipV="1">
            <a:off x="6570492" y="275350"/>
            <a:ext cx="1031332" cy="402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29DE6537-4291-44CA-A236-C086DC616FEC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>
            <a:off x="6570492" y="678258"/>
            <a:ext cx="1031332" cy="439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01C2CFF2-346C-40B8-8E0D-8E214CCEFD24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570492" y="2028948"/>
            <a:ext cx="1031332" cy="398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: уступ 66">
            <a:extLst>
              <a:ext uri="{FF2B5EF4-FFF2-40B4-BE49-F238E27FC236}">
                <a16:creationId xmlns:a16="http://schemas.microsoft.com/office/drawing/2014/main" id="{8A656B87-4307-4188-B88E-4123B0CD75C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570492" y="2427673"/>
            <a:ext cx="1031332" cy="443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: уступ 68">
            <a:extLst>
              <a:ext uri="{FF2B5EF4-FFF2-40B4-BE49-F238E27FC236}">
                <a16:creationId xmlns:a16="http://schemas.microsoft.com/office/drawing/2014/main" id="{FC0A5AC5-4783-4E79-95BE-C7441E84717F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570492" y="3779283"/>
            <a:ext cx="1031332" cy="382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F9EBEBAC-92A7-4C8A-9D30-D300D57E47E0}"/>
              </a:ext>
            </a:extLst>
          </p:cNvPr>
          <p:cNvCxnSpPr>
            <a:stCxn id="22" idx="3"/>
            <a:endCxn id="28" idx="1"/>
          </p:cNvCxnSpPr>
          <p:nvPr/>
        </p:nvCxnSpPr>
        <p:spPr>
          <a:xfrm>
            <a:off x="6570492" y="4161923"/>
            <a:ext cx="1031332" cy="459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3DC4C903-4FC2-4BF9-AE65-12B7F14B8929}"/>
              </a:ext>
            </a:extLst>
          </p:cNvPr>
          <p:cNvSpPr/>
          <p:nvPr/>
        </p:nvSpPr>
        <p:spPr>
          <a:xfrm>
            <a:off x="7601824" y="5450698"/>
            <a:ext cx="1443420" cy="316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и – ДВС, ЭД</a:t>
            </a:r>
          </a:p>
        </p:txBody>
      </p: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42558B84-4AF1-41B0-94A4-11E701CDC2C1}"/>
              </a:ext>
            </a:extLst>
          </p:cNvPr>
          <p:cNvSpPr/>
          <p:nvPr/>
        </p:nvSpPr>
        <p:spPr>
          <a:xfrm>
            <a:off x="7601824" y="5862828"/>
            <a:ext cx="1443420" cy="316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Время заправки</a:t>
            </a:r>
          </a:p>
        </p:txBody>
      </p:sp>
      <p:sp>
        <p:nvSpPr>
          <p:cNvPr id="78" name="Прямоугольник: скругленные углы 77">
            <a:extLst>
              <a:ext uri="{FF2B5EF4-FFF2-40B4-BE49-F238E27FC236}">
                <a16:creationId xmlns:a16="http://schemas.microsoft.com/office/drawing/2014/main" id="{6E0283A3-8453-4F7A-B99A-0F6775F16859}"/>
              </a:ext>
            </a:extLst>
          </p:cNvPr>
          <p:cNvSpPr/>
          <p:nvPr/>
        </p:nvSpPr>
        <p:spPr>
          <a:xfrm>
            <a:off x="7601824" y="6277896"/>
            <a:ext cx="1443420" cy="3169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Амортизационные расходы</a:t>
            </a:r>
          </a:p>
        </p:txBody>
      </p:sp>
      <p:cxnSp>
        <p:nvCxnSpPr>
          <p:cNvPr id="94" name="Соединитель: уступ 93">
            <a:extLst>
              <a:ext uri="{FF2B5EF4-FFF2-40B4-BE49-F238E27FC236}">
                <a16:creationId xmlns:a16="http://schemas.microsoft.com/office/drawing/2014/main" id="{6FC8D639-0FD7-4454-B79E-F608F407F74F}"/>
              </a:ext>
            </a:extLst>
          </p:cNvPr>
          <p:cNvCxnSpPr>
            <a:cxnSpLocks/>
            <a:stCxn id="43" idx="3"/>
            <a:endCxn id="76" idx="1"/>
          </p:cNvCxnSpPr>
          <p:nvPr/>
        </p:nvCxnSpPr>
        <p:spPr>
          <a:xfrm flipV="1">
            <a:off x="6570492" y="5609155"/>
            <a:ext cx="1031332" cy="423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: уступ 95">
            <a:extLst>
              <a:ext uri="{FF2B5EF4-FFF2-40B4-BE49-F238E27FC236}">
                <a16:creationId xmlns:a16="http://schemas.microsoft.com/office/drawing/2014/main" id="{A3FC0244-89A2-436B-8656-1929C2F95DEC}"/>
              </a:ext>
            </a:extLst>
          </p:cNvPr>
          <p:cNvCxnSpPr>
            <a:cxnSpLocks/>
            <a:stCxn id="43" idx="3"/>
            <a:endCxn id="77" idx="1"/>
          </p:cNvCxnSpPr>
          <p:nvPr/>
        </p:nvCxnSpPr>
        <p:spPr>
          <a:xfrm flipV="1">
            <a:off x="6570492" y="6021285"/>
            <a:ext cx="1031332" cy="11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: уступ 97">
            <a:extLst>
              <a:ext uri="{FF2B5EF4-FFF2-40B4-BE49-F238E27FC236}">
                <a16:creationId xmlns:a16="http://schemas.microsoft.com/office/drawing/2014/main" id="{77908B8B-EAF7-4E79-B5E8-8AC8C25DA719}"/>
              </a:ext>
            </a:extLst>
          </p:cNvPr>
          <p:cNvCxnSpPr>
            <a:cxnSpLocks/>
            <a:stCxn id="43" idx="3"/>
            <a:endCxn id="78" idx="1"/>
          </p:cNvCxnSpPr>
          <p:nvPr/>
        </p:nvCxnSpPr>
        <p:spPr>
          <a:xfrm>
            <a:off x="6570492" y="6032834"/>
            <a:ext cx="1031332" cy="403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E5FE3C5A-0DC4-4194-958A-D21EAF3CEB49}"/>
              </a:ext>
            </a:extLst>
          </p:cNvPr>
          <p:cNvSpPr/>
          <p:nvPr/>
        </p:nvSpPr>
        <p:spPr>
          <a:xfrm>
            <a:off x="7601824" y="2693801"/>
            <a:ext cx="1443420" cy="3708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Динамика населения</a:t>
            </a:r>
          </a:p>
        </p:txBody>
      </p:sp>
      <p:sp>
        <p:nvSpPr>
          <p:cNvPr id="107" name="Прямоугольник: скругленные углы 106">
            <a:extLst>
              <a:ext uri="{FF2B5EF4-FFF2-40B4-BE49-F238E27FC236}">
                <a16:creationId xmlns:a16="http://schemas.microsoft.com/office/drawing/2014/main" id="{8FEC2F7F-8810-42CA-9CCA-D8ED28CFBC03}"/>
              </a:ext>
            </a:extLst>
          </p:cNvPr>
          <p:cNvSpPr/>
          <p:nvPr/>
        </p:nvSpPr>
        <p:spPr>
          <a:xfrm>
            <a:off x="7601824" y="1860664"/>
            <a:ext cx="1443420" cy="3581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Динамика туристов</a:t>
            </a:r>
          </a:p>
        </p:txBody>
      </p: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9B0809C0-EC57-415E-BD14-31F03B352E5A}"/>
              </a:ext>
            </a:extLst>
          </p:cNvPr>
          <p:cNvSpPr/>
          <p:nvPr/>
        </p:nvSpPr>
        <p:spPr>
          <a:xfrm>
            <a:off x="9801138" y="68111"/>
            <a:ext cx="1443420" cy="3006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Динамика кол-ва для ДВС</a:t>
            </a:r>
          </a:p>
        </p:txBody>
      </p:sp>
      <p:sp>
        <p:nvSpPr>
          <p:cNvPr id="112" name="Прямоугольник: скругленные углы 111">
            <a:extLst>
              <a:ext uri="{FF2B5EF4-FFF2-40B4-BE49-F238E27FC236}">
                <a16:creationId xmlns:a16="http://schemas.microsoft.com/office/drawing/2014/main" id="{9CBEA34A-AA3B-4081-8EC0-021376FA6619}"/>
              </a:ext>
            </a:extLst>
          </p:cNvPr>
          <p:cNvSpPr/>
          <p:nvPr/>
        </p:nvSpPr>
        <p:spPr>
          <a:xfrm>
            <a:off x="9801138" y="471019"/>
            <a:ext cx="1443420" cy="3006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Динамика кол-ва для ЭД</a:t>
            </a:r>
          </a:p>
        </p:txBody>
      </p:sp>
      <p:sp>
        <p:nvSpPr>
          <p:cNvPr id="113" name="Прямоугольник: скругленные углы 112">
            <a:extLst>
              <a:ext uri="{FF2B5EF4-FFF2-40B4-BE49-F238E27FC236}">
                <a16:creationId xmlns:a16="http://schemas.microsoft.com/office/drawing/2014/main" id="{308B5C6C-A2DD-43E9-9CEE-07A6762C50E7}"/>
              </a:ext>
            </a:extLst>
          </p:cNvPr>
          <p:cNvSpPr/>
          <p:nvPr/>
        </p:nvSpPr>
        <p:spPr>
          <a:xfrm>
            <a:off x="9801138" y="873927"/>
            <a:ext cx="1443420" cy="3006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Кол-во для ДВС</a:t>
            </a:r>
          </a:p>
        </p:txBody>
      </p: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893D95CD-137F-457F-AC7D-CD53843201B7}"/>
              </a:ext>
            </a:extLst>
          </p:cNvPr>
          <p:cNvSpPr/>
          <p:nvPr/>
        </p:nvSpPr>
        <p:spPr>
          <a:xfrm>
            <a:off x="9801138" y="1276835"/>
            <a:ext cx="1443420" cy="3006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Кол-во для ЭД</a:t>
            </a:r>
          </a:p>
        </p:txBody>
      </p:sp>
      <p:cxnSp>
        <p:nvCxnSpPr>
          <p:cNvPr id="116" name="Соединитель: уступ 115">
            <a:extLst>
              <a:ext uri="{FF2B5EF4-FFF2-40B4-BE49-F238E27FC236}">
                <a16:creationId xmlns:a16="http://schemas.microsoft.com/office/drawing/2014/main" id="{23D1AE68-D3BF-4B5B-BEEB-30F589B2D3F5}"/>
              </a:ext>
            </a:extLst>
          </p:cNvPr>
          <p:cNvCxnSpPr>
            <a:cxnSpLocks/>
            <a:stCxn id="27" idx="3"/>
            <a:endCxn id="111" idx="1"/>
          </p:cNvCxnSpPr>
          <p:nvPr/>
        </p:nvCxnSpPr>
        <p:spPr>
          <a:xfrm flipV="1">
            <a:off x="9045244" y="218418"/>
            <a:ext cx="755894" cy="569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: уступ 118">
            <a:extLst>
              <a:ext uri="{FF2B5EF4-FFF2-40B4-BE49-F238E27FC236}">
                <a16:creationId xmlns:a16="http://schemas.microsoft.com/office/drawing/2014/main" id="{F500AEDF-D34E-41EC-B020-397BFC6C588E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9045244" y="275350"/>
            <a:ext cx="755894" cy="3459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: уступ 121">
            <a:extLst>
              <a:ext uri="{FF2B5EF4-FFF2-40B4-BE49-F238E27FC236}">
                <a16:creationId xmlns:a16="http://schemas.microsoft.com/office/drawing/2014/main" id="{A69E0007-B533-4F9C-923C-38D2641D2E38}"/>
              </a:ext>
            </a:extLst>
          </p:cNvPr>
          <p:cNvCxnSpPr>
            <a:cxnSpLocks/>
            <a:stCxn id="26" idx="3"/>
            <a:endCxn id="113" idx="1"/>
          </p:cNvCxnSpPr>
          <p:nvPr/>
        </p:nvCxnSpPr>
        <p:spPr>
          <a:xfrm flipV="1">
            <a:off x="9045244" y="1024234"/>
            <a:ext cx="755894" cy="93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: уступ 124">
            <a:extLst>
              <a:ext uri="{FF2B5EF4-FFF2-40B4-BE49-F238E27FC236}">
                <a16:creationId xmlns:a16="http://schemas.microsoft.com/office/drawing/2014/main" id="{E8157694-D77A-4C77-8E72-AA0F91D8A18E}"/>
              </a:ext>
            </a:extLst>
          </p:cNvPr>
          <p:cNvCxnSpPr>
            <a:cxnSpLocks/>
            <a:stCxn id="26" idx="3"/>
            <a:endCxn id="114" idx="1"/>
          </p:cNvCxnSpPr>
          <p:nvPr/>
        </p:nvCxnSpPr>
        <p:spPr>
          <a:xfrm>
            <a:off x="9045244" y="1117882"/>
            <a:ext cx="755894" cy="309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5283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63</Words>
  <Application>Microsoft Office PowerPoint</Application>
  <PresentationFormat>Широкоэкранный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creolly@mail.ru</dc:creator>
  <cp:lastModifiedBy>creolly@mail.ru</cp:lastModifiedBy>
  <cp:revision>2</cp:revision>
  <dcterms:created xsi:type="dcterms:W3CDTF">2023-11-17T05:10:32Z</dcterms:created>
  <dcterms:modified xsi:type="dcterms:W3CDTF">2023-11-19T10:06:03Z</dcterms:modified>
</cp:coreProperties>
</file>