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70" r:id="rId3"/>
    <p:sldId id="262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689A3-FBA4-4356-23A6-B542CB3F118B}"/>
              </a:ext>
            </a:extLst>
          </p:cNvPr>
          <p:cNvSpPr txBox="1"/>
          <p:nvPr/>
        </p:nvSpPr>
        <p:spPr>
          <a:xfrm>
            <a:off x="452187" y="794082"/>
            <a:ext cx="84110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 Введение.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 world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Типы данных. Ввод/вывод в консоль.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Массивы. Циклы, условия.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Функции, процедуры.</a:t>
            </a:r>
          </a:p>
          <a:p>
            <a:pPr>
              <a:spcAft>
                <a:spcPts val="6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Структуры.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5. Указатели.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6.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7. Динамическая память. Списки.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8. Строки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9. Чтение/запись файлов.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10. Классы. Конструктор, деструктор.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11. Перегрузка функций и операторов.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12. </a:t>
            </a:r>
            <a:r>
              <a:rPr lang="ru-RU" sz="2000" dirty="0">
                <a:effectLst/>
                <a:highlight>
                  <a:srgbClr val="A9A9A9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256674" y="160421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Тема занятия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AF35AE03-5CC4-F05D-8E33-C615BF76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134" y="160421"/>
            <a:ext cx="3502192" cy="794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/>
              <a:t>Имя пользователя: </a:t>
            </a:r>
            <a:r>
              <a:rPr lang="en-US" sz="2000" i="1" dirty="0"/>
              <a:t>suser01</a:t>
            </a:r>
          </a:p>
          <a:p>
            <a:pPr marL="0" indent="0">
              <a:buNone/>
            </a:pPr>
            <a:r>
              <a:rPr lang="ru-RU" sz="2000" i="1" dirty="0"/>
              <a:t>Пароль: </a:t>
            </a:r>
            <a:r>
              <a:rPr lang="en-US" sz="2000" i="1" dirty="0"/>
              <a:t>mimo#00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018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7" y="112621"/>
            <a:ext cx="274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Базовый синтаксис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CF480D-F501-4047-A0F0-88628555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9" y="574286"/>
            <a:ext cx="8051222" cy="59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0784E7-DB38-3C3D-73E7-B8C9B595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733732"/>
            <a:ext cx="8353046" cy="5628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Задачи:</a:t>
            </a:r>
          </a:p>
          <a:p>
            <a:pPr marL="0" indent="0">
              <a:buNone/>
            </a:pPr>
            <a:r>
              <a:rPr lang="ru-RU" sz="1800" dirty="0"/>
              <a:t>1) Создать структуру </a:t>
            </a:r>
            <a:r>
              <a:rPr lang="en-US" sz="1800" dirty="0"/>
              <a:t>“</a:t>
            </a:r>
            <a:r>
              <a:rPr lang="ru-RU" sz="1800" dirty="0"/>
              <a:t>треугольник</a:t>
            </a:r>
            <a:r>
              <a:rPr lang="en-US" sz="1800" dirty="0"/>
              <a:t>”</a:t>
            </a:r>
            <a:r>
              <a:rPr lang="ru-RU" sz="1800" dirty="0"/>
              <a:t>, содержащую три вектора – вершины и его уникальный номер - целое число.</a:t>
            </a:r>
          </a:p>
          <a:p>
            <a:pPr marL="342900" indent="-342900">
              <a:buAutoNum type="arabicParenR"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2) Создать функцию, которая возвращает случайный треугольник, без повтора номера. </a:t>
            </a:r>
            <a:r>
              <a:rPr lang="ru-RU" sz="1800"/>
              <a:t>Данная функция </a:t>
            </a:r>
            <a:r>
              <a:rPr lang="ru-RU" sz="1800" dirty="0"/>
              <a:t>не должна принимать входных аргументов.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3) Создать функцию, вычисляющую площадь треугольника.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4) Создать массив из </a:t>
            </a:r>
            <a:r>
              <a:rPr lang="en-US" sz="1800" dirty="0"/>
              <a:t>N </a:t>
            </a:r>
            <a:r>
              <a:rPr lang="ru-RU" sz="1800" dirty="0"/>
              <a:t>треугольников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5) Сортировать массив по возрастанию площади.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ru-RU" sz="1800" dirty="0"/>
              <a:t>Каждое задание отмечать отдельным коммитом в </a:t>
            </a:r>
            <a:r>
              <a:rPr lang="en-US" sz="1800" dirty="0"/>
              <a:t>git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-</a:t>
            </a:r>
            <a:r>
              <a:rPr lang="ru-RU" sz="1800" dirty="0"/>
              <a:t> Результаты поместить в репозиторий </a:t>
            </a:r>
            <a:r>
              <a:rPr lang="en-US" sz="1800" dirty="0" err="1"/>
              <a:t>github</a:t>
            </a:r>
            <a:r>
              <a:rPr lang="en-US" sz="1800" dirty="0"/>
              <a:t>.</a:t>
            </a: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8F81A-027E-20F6-AD41-2B4BE27FEA9E}"/>
              </a:ext>
            </a:extLst>
          </p:cNvPr>
          <p:cNvSpPr txBox="1"/>
          <p:nvPr/>
        </p:nvSpPr>
        <p:spPr>
          <a:xfrm>
            <a:off x="256674" y="160421"/>
            <a:ext cx="2747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Домашнее задание</a:t>
            </a: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A6E1E402-DE73-E82A-4F4F-9192900B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50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193</Words>
  <Application>Microsoft Office PowerPoint</Application>
  <PresentationFormat>Экран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User</cp:lastModifiedBy>
  <cp:revision>50</cp:revision>
  <dcterms:created xsi:type="dcterms:W3CDTF">2023-01-31T09:50:31Z</dcterms:created>
  <dcterms:modified xsi:type="dcterms:W3CDTF">2023-03-02T08:03:30Z</dcterms:modified>
</cp:coreProperties>
</file>