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70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7" y="112621"/>
            <a:ext cx="274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Базовый синтаксис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575405-18F0-C755-940A-E52BD1E3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1" y="727903"/>
            <a:ext cx="8238800" cy="55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353046" cy="562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Задачи: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1.</a:t>
            </a:r>
            <a:r>
              <a:rPr lang="ru-RU" sz="1800" dirty="0"/>
              <a:t>1</a:t>
            </a:r>
            <a:r>
              <a:rPr lang="en-US" sz="1800" dirty="0"/>
              <a:t>) </a:t>
            </a:r>
            <a:r>
              <a:rPr lang="ru-RU" sz="1800" dirty="0"/>
              <a:t>Создать функцию принимающую три числа и возвращающую соответствующий вектор.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1.</a:t>
            </a:r>
            <a:r>
              <a:rPr lang="ru-RU" sz="1800" dirty="0"/>
              <a:t>2</a:t>
            </a:r>
            <a:r>
              <a:rPr lang="en-US" sz="1800" dirty="0"/>
              <a:t>)</a:t>
            </a:r>
            <a:r>
              <a:rPr lang="ru-RU" sz="1800" dirty="0"/>
              <a:t> Создать функцию скалярного произведения трехмерных векторов. Функция на вход принимает два вектора, возвращает число.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ru-RU" sz="1800" dirty="0"/>
              <a:t>.1) Создать массив из случайного числа случайных элементов.</a:t>
            </a:r>
          </a:p>
          <a:p>
            <a:pPr marL="0" indent="0">
              <a:buNone/>
            </a:pPr>
            <a:r>
              <a:rPr lang="ru-RU" sz="1800" dirty="0"/>
              <a:t>2.2) Создать функцию, которая распечатывает данный массив на экран.</a:t>
            </a:r>
          </a:p>
          <a:p>
            <a:pPr marL="0" indent="0">
              <a:buNone/>
            </a:pPr>
            <a:r>
              <a:rPr lang="ru-RU" sz="1800" dirty="0"/>
              <a:t>2.3) Создать функцию, которая ищет среднее значение элементов массива.</a:t>
            </a:r>
          </a:p>
          <a:p>
            <a:pPr marL="0" indent="0">
              <a:buNone/>
            </a:pPr>
            <a:r>
              <a:rPr lang="ru-RU" sz="1800" dirty="0"/>
              <a:t>2.4) Создать процедуру, которая приравнивает нулю все элементы, меньше среднего.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ru-RU" sz="1800" dirty="0"/>
              <a:t>Каждое задание отмечать отдельным коммитом в </a:t>
            </a:r>
            <a:r>
              <a:rPr lang="en-US" sz="1800" dirty="0"/>
              <a:t>git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</a:t>
            </a:r>
            <a:r>
              <a:rPr lang="ru-RU" sz="1800" dirty="0"/>
              <a:t> Результаты поместить в репозиторий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207</Words>
  <Application>Microsoft Office PowerPoint</Application>
  <PresentationFormat>Экран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45</cp:revision>
  <dcterms:created xsi:type="dcterms:W3CDTF">2023-01-31T09:50:31Z</dcterms:created>
  <dcterms:modified xsi:type="dcterms:W3CDTF">2023-02-15T20:17:18Z</dcterms:modified>
</cp:coreProperties>
</file>