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3" r:id="rId3"/>
    <p:sldId id="264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30.03.2023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30.03.2023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 lvl="2"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Контрольная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Перегрузка функций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Строки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Классы. Конструктор, деструктор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Чтение/запись файлов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AA28B-75B4-51F6-AD06-BBDDC5DC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3" y="465210"/>
            <a:ext cx="4796590" cy="6238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529CB-DAEA-E1AA-10AA-0C86218E3D98}"/>
              </a:ext>
            </a:extLst>
          </p:cNvPr>
          <p:cNvSpPr txBox="1"/>
          <p:nvPr/>
        </p:nvSpPr>
        <p:spPr>
          <a:xfrm>
            <a:off x="104274" y="28462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529CB-DAEA-E1AA-10AA-0C86218E3D98}"/>
              </a:ext>
            </a:extLst>
          </p:cNvPr>
          <p:cNvSpPr txBox="1"/>
          <p:nvPr/>
        </p:nvSpPr>
        <p:spPr>
          <a:xfrm>
            <a:off x="104274" y="284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Строки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D78040-1436-AF95-1940-3E663740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561565"/>
            <a:ext cx="5236494" cy="5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567476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/>
              <a:t>Задачи:</a:t>
            </a:r>
            <a:endParaRPr lang="en-US" sz="2000" b="1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Создать функцию: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S = num2str</a:t>
            </a:r>
            <a:r>
              <a:rPr lang="ru-RU" sz="2000" dirty="0"/>
              <a:t>(</a:t>
            </a:r>
            <a:r>
              <a:rPr lang="en-US" sz="2000" dirty="0"/>
              <a:t>A</a:t>
            </a:r>
            <a:r>
              <a:rPr lang="ru-RU" sz="2000" dirty="0"/>
              <a:t>)</a:t>
            </a:r>
            <a:r>
              <a:rPr lang="en-US" sz="2000" dirty="0"/>
              <a:t>,</a:t>
            </a:r>
            <a:r>
              <a:rPr lang="ru-RU" sz="2000" dirty="0"/>
              <a:t> которая преобразует любое число</a:t>
            </a:r>
            <a:r>
              <a:rPr lang="en-US" sz="2000" dirty="0"/>
              <a:t> A</a:t>
            </a:r>
            <a:r>
              <a:rPr lang="ru-RU" sz="2000" dirty="0"/>
              <a:t> к строке.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Если передано два аргумента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S = num2str</a:t>
            </a:r>
            <a:r>
              <a:rPr lang="ru-RU" sz="2000" dirty="0"/>
              <a:t>(</a:t>
            </a:r>
            <a:r>
              <a:rPr lang="en-US" sz="2000" dirty="0"/>
              <a:t>A, N</a:t>
            </a:r>
            <a:r>
              <a:rPr lang="ru-RU" sz="2000" dirty="0"/>
              <a:t>), где </a:t>
            </a:r>
            <a:r>
              <a:rPr lang="en-US" sz="2000" dirty="0"/>
              <a:t>N – </a:t>
            </a:r>
            <a:r>
              <a:rPr lang="ru-RU" sz="2000" dirty="0"/>
              <a:t>целое неотрицательное,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то преобразование должно оставить </a:t>
            </a:r>
            <a:r>
              <a:rPr lang="en-US" sz="2000" dirty="0"/>
              <a:t>N </a:t>
            </a:r>
            <a:r>
              <a:rPr lang="ru-RU" sz="2000" dirty="0"/>
              <a:t>цифр числа </a:t>
            </a:r>
            <a:r>
              <a:rPr lang="en-US" sz="2000" dirty="0"/>
              <a:t>A </a:t>
            </a:r>
            <a:r>
              <a:rPr lang="ru-RU" sz="2000" dirty="0"/>
              <a:t>после десятичного разделителя.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151</Words>
  <Application>Microsoft Office PowerPoint</Application>
  <PresentationFormat>Экран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70</cp:revision>
  <dcterms:created xsi:type="dcterms:W3CDTF">2023-01-31T09:50:31Z</dcterms:created>
  <dcterms:modified xsi:type="dcterms:W3CDTF">2023-03-30T06:53:24Z</dcterms:modified>
</cp:coreProperties>
</file>