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2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2E0BD-99D0-9D2A-977E-07515073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46389-64FB-ADE7-EDBF-CC337F8A9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EC1264-A88A-D429-1DA7-A0E83FD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569B-5A08-4494-8205-E84801796BB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179D4-757C-7BB7-92E9-922063E3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1098D-BBE2-B88F-7B81-1DF4F635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5463B-AC60-B029-7631-14546F1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88FE05-A392-396C-C566-C186D4CB7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DAE3F-7E54-3A25-4A68-BCE9F68C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569B-5A08-4494-8205-E84801796BB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1F6A1-2580-4B30-0D9D-C9B1246D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AAD66D-B379-7037-85E9-70BE588E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A44A10-05D8-5E7E-5DD6-2D08EFBFD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104B9B-A42B-85E1-1ED1-FB5D9784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B7269-E9A1-7484-3440-A8B3BB7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569B-5A08-4494-8205-E84801796BB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566E5-8556-8980-6F7C-086C7786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A2916-F008-C9EF-DA6B-C625EEAA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97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15A5B-F63D-D0E6-7FA1-DAF31E77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0DA7C-ADE4-63BB-F1EF-C5F8206A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17BD6-055B-AD07-3886-DB215F01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569B-5A08-4494-8205-E84801796BB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19BCC-0CA1-DAB1-2BB5-EBB5957A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939F8-02F2-04F7-8B08-95895E4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06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8833F-3B0E-B5CF-1EFE-ABFC5786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806BFE-D2AD-53E4-BEA1-79F4ACDD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2BDB7-92C4-843E-554E-DF1BAE85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569B-5A08-4494-8205-E84801796BB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DA7B0-649F-AAE0-7B97-4813314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6EDA5-A233-8D35-B771-C11B7E1B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72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75BD-3D80-7841-28B0-C76F0A06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141D2-E063-3A7E-4445-FB21A665F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ADC95-F118-A6C8-D575-4E6EEA09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0348F7-0CFB-8B8B-7C37-E5152878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569B-5A08-4494-8205-E84801796BB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A4AAF-A9EE-C6A4-8E59-2BC47AC1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9BC970-6231-9199-5710-9520C577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76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E8F94-2653-ED97-1F67-8292AA81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4175C-CF0D-18B5-1EC5-F0908B0D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1A938D-6898-C951-E44B-B6CA3CA25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FCC162-7894-8635-88BA-A08EB68F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9958F7-F10A-8C6B-C094-BD2C88575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7E5484-03D0-1D83-28DE-56229299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569B-5A08-4494-8205-E84801796BB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4CE236-241F-0090-65D4-2E9E22C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438450-F4CA-7728-DFF5-84A4D2F2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2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E89CA-8706-3220-8738-392FC457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B48238-71E4-B566-E8F1-767E6806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569B-5A08-4494-8205-E84801796BB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04AADD-C9F8-3368-0EAF-355139D0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4AC732-515F-809C-3791-ADA97093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4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B3B214-D39A-32F9-E948-10FE190C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569B-5A08-4494-8205-E84801796BB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955293-EC8D-E435-E48F-F569DF34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AAADAF-650B-AACA-1587-7D92FA75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5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7FC68-3ABC-89A5-28F7-7D6BB3CB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F2181-1859-7FE7-903C-D80778A5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8D5084-ED7A-98B8-15BB-0EAFE651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6EC7FE-4863-C9B2-7CF4-404A0DBC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569B-5A08-4494-8205-E84801796BB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F67069-F173-7D2C-0EEC-81C0E618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C9838-60D4-9177-7F73-2390D39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C98C4-3BA3-CAA0-04B3-6423D402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F4458D-1A5C-33B2-57E6-D92822CA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B24FB1-76DC-2D63-1540-95C80EAC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E60A39-9812-1877-7AC5-0D7C346F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569B-5A08-4494-8205-E84801796BB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1C81DD-5701-4FA1-5418-1F0A0C4E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9D1304-0670-ABFE-980E-0273B6EE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C3EC3-C7B3-DE78-40D6-1BFBE073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2F75C7-960F-03FD-19FA-4B1CCAC8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1BF04-A3CB-41F7-53CA-AE80CAC3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4569B-5A08-4494-8205-E84801796BB2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989ADF-CDCA-6156-F23C-EF484CCA3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376C7-2FE2-19FB-7B37-E0314536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F88AE-4C95-48E9-2468-0372DB67B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7BA1DE-5DF5-3787-0034-6AFB15AC2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20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EAB0B09-365B-86F0-5300-30450F75E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2821"/>
            <a:ext cx="7886700" cy="623235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Преподаватель: Вакуленко Александр Феликсович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Группа: 4931601/20001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Время занятий для двух подгрупп: </a:t>
            </a:r>
          </a:p>
          <a:p>
            <a:pPr marL="0" indent="0">
              <a:buNone/>
            </a:pPr>
            <a:r>
              <a:rPr lang="ru-RU" dirty="0"/>
              <a:t>	- </a:t>
            </a:r>
            <a:r>
              <a:rPr lang="ru-RU" dirty="0" err="1"/>
              <a:t>чт</a:t>
            </a:r>
            <a:r>
              <a:rPr lang="ru-RU" dirty="0"/>
              <a:t> 10:00</a:t>
            </a:r>
          </a:p>
          <a:p>
            <a:pPr marL="0" indent="0">
              <a:buNone/>
            </a:pPr>
            <a:r>
              <a:rPr lang="ru-RU" dirty="0"/>
              <a:t>	- </a:t>
            </a:r>
            <a:r>
              <a:rPr lang="ru-RU" dirty="0" err="1"/>
              <a:t>чт</a:t>
            </a:r>
            <a:r>
              <a:rPr lang="ru-RU" dirty="0"/>
              <a:t> 14:00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Язык программирования: </a:t>
            </a:r>
            <a:r>
              <a:rPr lang="en-US" dirty="0"/>
              <a:t>Delphi pascal.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Материалы по занятиям: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2F52DA-3FA2-1E6A-7540-385E5C5DD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537" y="4065671"/>
            <a:ext cx="2479508" cy="247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76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F232DBE-7342-1A51-22C4-FE9651A08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4226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</Words>
  <Application>Microsoft Office PowerPoint</Application>
  <PresentationFormat>Экран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Aleksandr Vakulenko</dc:creator>
  <cp:lastModifiedBy>Aleksandr Vakulenko</cp:lastModifiedBy>
  <cp:revision>1</cp:revision>
  <dcterms:created xsi:type="dcterms:W3CDTF">2023-01-31T09:50:31Z</dcterms:created>
  <dcterms:modified xsi:type="dcterms:W3CDTF">2023-01-31T09:57:55Z</dcterms:modified>
</cp:coreProperties>
</file>