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58" r:id="rId4"/>
    <p:sldId id="259" r:id="rId5"/>
    <p:sldId id="260" r:id="rId6"/>
    <p:sldId id="263" r:id="rId7"/>
    <p:sldId id="266" r:id="rId8"/>
    <p:sldId id="269" r:id="rId9"/>
    <p:sldId id="265" r:id="rId10"/>
    <p:sldId id="267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10:01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3589 25 24575,'-1427'0'0,"1401"-2"0,-48-8 0,47 6 0,-46-3 0,42 7 0,-25-2 0,-1 4 0,-89 12 0,105-9 0,0-1 0,-1-2 0,-49-5 0,37 1 0,-55 5 0,97 0 0,1-1 0,-1 2 0,1-1 0,0 1 0,0 1 0,-17 10 0,-31 12 0,36-18 0,0 1 0,1 2 0,0 0 0,1 2 0,-26 20 0,7-5 0,-124 97 0,98-87 0,53-32 0,0 0 0,0 0 0,1 1 0,0 1 0,1 0 0,0 1 0,-12 12 0,3 2 0,-45 38 0,7-12 0,-45 43 0,90-80 0,1 1 0,0 0 0,1 1 0,1 0 0,-12 23 0,-35 84 0,48-103 0,0 0 0,2 0 0,0 1 0,-4 23 0,6-23 0,0 0 0,-2 0 0,0-1 0,-15 27 0,18-37 0,1-1 0,0 0 0,0 1 0,1-1 0,0 1 0,0 0 0,0 15 0,1-14 0,0 0 0,-1 0 0,0 0 0,-1 0 0,-6 18 0,1-12 0,0 1 0,2 0 0,0 1 0,1-1 0,1 1 0,1 0 0,0 0 0,1 0 0,1 24 0,0-18 0,-2-1 0,-6 30 0,0 3 0,0 2 0,4-28 0,1 0 0,0 30 0,3 51 0,3 113 0,1-197 0,1-1 0,2 0 0,0 0 0,1-1 0,2 0 0,21 43 0,17 47 0,-18-38 0,-18-50 0,-8-18 0,0 0 0,1-1 0,0 1 0,0-1 0,1 0 0,0 0 0,9 10 0,16 27 0,-7-9 0,10 25 0,-1-2 0,-16-38 0,1-2 0,1 0 0,1-1 0,41 29 0,3 4 0,-46-34 0,-1 1 0,-1 0 0,26 40 0,-26-36 0,0 0 0,32 33 0,-34-41 0,1-1 0,1-1 0,0 0 0,0-1 0,22 12 0,-16-10 0,1 1 0,-1 2 0,-1 0 0,-1 1 0,0 1 0,29 37 0,-24-28 0,-6-7 0,0-1 0,1 0 0,1-1 0,1-2 0,0 0 0,1-1 0,1-1 0,29 13 0,-44-22 0,0-1 0,-1 1 0,0 1 0,0-1 0,0 1 0,-1 1 0,0-1 0,10 14 0,-10-12 0,0-1 0,1 1 0,0-1 0,0-1 0,0 1 0,1-1 0,13 8 0,24 11 0,0 2 0,54 45 0,-53-40 0,54 28 0,-58-36 0,4 5 0,42 37 0,0-1 0,-18-11 0,-115-152 0,41 88 0,0 0 0,1-1 0,-3-20 0,5 24 0,0 0 0,0 1 0,-1-1 0,0 0 0,0 1 0,0-1 0,-1 1 0,0 0 0,-1-1 0,1 2 0,-9-12 0,8 11 0,0 0 0,0 0 0,1 0 0,0 0 0,0-1 0,1 0 0,-1 1 0,2-1 0,-1 0 0,1 0 0,0 0 0,0 0 0,1 0 0,0 0 0,0 0 0,0 0 0,3-9 0,-2 5 0,-1 0 0,0-1 0,0 1 0,-1 0 0,-3-15 0,4 26 0,0 0 0,0 0 0,0-1 0,0 1 0,0 0 0,0 0 0,0 0 0,0-1 0,0 1 0,0 0 0,0 0 0,0 0 0,0-1 0,0 1 0,0 0 0,0 0 0,0 0 0,0-1 0,0 1 0,0 0 0,0 0 0,0 0 0,0-1 0,0 1 0,0 0 0,0 0 0,0 0 0,-1-1 0,1 1 0,0 0 0,0 0 0,0 0 0,0 0 0,0 0 0,-1-1 0,1 1 0,0 0 0,0 0 0,0 0 0,0 0 0,-1 0 0,1 0 0,0 0 0,0 0 0,0 0 0,-1 0 0,1 0 0,0 0 0,0 0 0,-1 0 0,1 0 0,0 0 0,0 0 0,0 0 0,-1 0 0,1 0 0,0 0 0,0 0 0,0 0 0,-1 0 0,1 0 0,-6 19 0,1 25 0,5 343 0,0-384 0,0 0 0,0 1 0,1-1 0,-1 0 0,1 0 0,0 0 0,0 1 0,0-1 0,0 0 0,1 0 0,-1 0 0,1-1 0,-1 1 0,1 0 0,0-1 0,0 1 0,1-1 0,-1 1 0,3 1 0,-3-3 0,-1 0 0,1 0 0,0 0 0,0 0 0,0 0 0,0-1 0,0 1 0,0-1 0,0 1 0,0-1 0,0 0 0,0 0 0,0 0 0,0 0 0,0 0 0,0 0 0,0-1 0,0 1 0,0 0 0,0-1 0,0 0 0,0 1 0,-1-1 0,1 0 0,0 0 0,0 0 0,-1 0 0,1-1 0,0 1 0,-1 0 0,3-3 0,-3 3 0,-1 1 0,1-1 0,0 0 0,-1 1 0,1-1 0,0 0 0,-1 1 0,1-1 0,-1 0 0,1 0 0,-1 1 0,1-1 0,-1 0 0,0 0 0,1 0 0,-1 0 0,0 0 0,0 0 0,0 0 0,0 1 0,0-1 0,0 0 0,0 0 0,0 0 0,0 0 0,0 0 0,0 0 0,-1-1 0,0 0 0,0 0 0,0 0 0,-1 0 0,1 1 0,-1-1 0,1 1 0,-1-1 0,0 1 0,1-1 0,-1 1 0,-3-2 0,-5-2 0,0 0 0,0 1 0,-20-5 0,-17-1 0,29 6 0,-1 0 0,-31-12 0,34 9 0,-1 0 0,1 1 0,-1 1 0,0 0 0,0 1 0,0 1 0,-1 1 0,-20 0 0,-4-1 0,1-1 0,-81-19 0,68 11 0,113 14 0,-43-3 0,0 0 0,0 2 0,0 0 0,22 4 0,-5 4 0,-14-5 0,1 1 0,-1 1 0,0 1 0,0 1 0,19 11 0,-21-11 0,1-1 0,0 0 0,0-1 0,1-1 0,-1-1 0,28 3 0,12 3 0,-56-10 0,-1 1 0,0-1 0,1 0 0,-1 0 0,0-1 0,0 1 0,1 0 0,-1 0 0,0-1 0,1 1 0,-1 0 0,0-1 0,0 0 0,0 1 0,0-1 0,1 1 0,-1-1 0,0 0 0,0 0 0,0 0 0,-1 0 0,1 0 0,0 0 0,0 0 0,0 0 0,-1 0 0,1 0 0,0 0 0,-1 0 0,1 0 0,-1-1 0,1 1 0,-1 0 0,0 0 0,0-1 0,1 1 0,-1 0 0,0-1 0,0 1 0,0-2 0,-1-67 0,0 55 0,1-106 0,-3-51 0,-7 106 0,6 46 0,0-1 0,0-27 0,-3-13 0,6 57 0,0 0 0,0 0 0,0 1 0,-1-1 0,1 0 0,-1 0 0,0 1 0,0-1 0,0 1 0,0 0 0,-1 0 0,-4-6 0,6 9 0,1 1 0,-1-1 0,1 0 0,-1 0 0,1 0 0,-1 1 0,1-1 0,-1 0 0,1 1 0,0-1 0,-1 0 0,1 1 0,-1-1 0,1 0 0,0 1 0,-1-1 0,1 1 0,0-1 0,0 1 0,-1-1 0,1 0 0,0 1 0,0-1 0,0 1 0,0-1 0,0 1 0,-1-1 0,1 1 0,0 0 0,0-1 0,0 1 0,0-1 0,0 1 0,1-1 0,-1 1 0,0 0 0,-2 24 0,2-13 0,-1 2 0,0-1 0,1 1 0,1 0 0,0-1 0,0 1 0,2-1 0,0 1 0,0-1 0,11 25 0,-9-25 0,0 0 0,-1 0 0,0 1 0,-1-1 0,-1 1 0,0 0 0,0 17 0,7 44 0,4 22-1365,-8-83-5461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02.02.2023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02.02.2023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02.02.2023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vakulenko705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k.yandex.ru/d/b8GElTwEN-pIm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ysical_addre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AB0B09-365B-86F0-5300-30450F75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Преподаватель: Вакуленко Александр Феликсович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vakulenko705@gmail.com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Группа: 4931601/20001</a:t>
            </a:r>
          </a:p>
          <a:p>
            <a:pPr marL="0" indent="0">
              <a:buNone/>
            </a:pPr>
            <a:r>
              <a:rPr lang="ru-RU" sz="2400" dirty="0"/>
              <a:t>Время занятий для двух подгрупп: 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10:00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14:00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Язык программирования: </a:t>
            </a:r>
            <a:r>
              <a:rPr lang="en-US" sz="2400" dirty="0"/>
              <a:t>Delphi pascal.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Материалы по занятиям: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52DA-3FA2-1E6A-7540-385E5C5D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1" y="4156952"/>
            <a:ext cx="2479508" cy="2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B2169BE-4FB0-4C96-9243-87507F6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4FA82C-14A1-31F7-928C-48AAEE280969}"/>
              </a:ext>
            </a:extLst>
          </p:cNvPr>
          <p:cNvSpPr/>
          <p:nvPr/>
        </p:nvSpPr>
        <p:spPr>
          <a:xfrm>
            <a:off x="3679902" y="784327"/>
            <a:ext cx="4433725" cy="507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026695"/>
            <a:ext cx="8170445" cy="51502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1) </a:t>
            </a:r>
            <a:r>
              <a:rPr lang="ru-RU" sz="1800" dirty="0"/>
              <a:t>Создать и настроить </a:t>
            </a:r>
            <a:r>
              <a:rPr lang="en-US" sz="1800" dirty="0"/>
              <a:t>Git.</a:t>
            </a:r>
            <a:endParaRPr lang="ru-RU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2)</a:t>
            </a:r>
            <a:r>
              <a:rPr lang="ru-RU" sz="1800" dirty="0"/>
              <a:t> Изучить основные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3) В процессе изучения написать несколько программ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     использующих числовые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4) Узнать сколько байт занимает тип данных, если допускаются варианты.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5) Результаты работы поместить в </a:t>
            </a:r>
            <a:r>
              <a:rPr lang="en-US" sz="1800" dirty="0" err="1"/>
              <a:t>github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Вычислить точное значение факториала от </a:t>
            </a:r>
            <a:r>
              <a:rPr lang="en-US" sz="1800" dirty="0"/>
              <a:t>10, 15, 25.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2)</a:t>
            </a:r>
            <a:r>
              <a:rPr lang="ru-RU" sz="1800" dirty="0"/>
              <a:t> Получить точное значение суммы чисел 0.60 и 0.03.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EDB9C198-D555-A58F-74D5-CD9F9AF1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Имя пользователя: </a:t>
            </a:r>
            <a:r>
              <a:rPr lang="en-US" sz="3200" dirty="0"/>
              <a:t>suser01</a:t>
            </a:r>
          </a:p>
          <a:p>
            <a:pPr marL="0" indent="0">
              <a:buNone/>
            </a:pPr>
            <a:r>
              <a:rPr lang="ru-RU" sz="3200" dirty="0"/>
              <a:t>Пароль: </a:t>
            </a:r>
            <a:r>
              <a:rPr lang="en-US" sz="3200" dirty="0"/>
              <a:t>mimo#00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02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3C235-3E56-25C2-0E75-BDB56B2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4" y="1109609"/>
            <a:ext cx="6565232" cy="4638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8F521-39B0-6642-2522-531901F589F7}"/>
              </a:ext>
            </a:extLst>
          </p:cNvPr>
          <p:cNvSpPr txBox="1"/>
          <p:nvPr/>
        </p:nvSpPr>
        <p:spPr>
          <a:xfrm>
            <a:off x="256674" y="160421"/>
            <a:ext cx="339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Материалы по занятиям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2C802A-CB58-EB3D-22B4-BB11C04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5" y="4097518"/>
            <a:ext cx="3250532" cy="2265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14:cNvPr>
              <p14:cNvContentPartPr/>
              <p14:nvPr/>
            </p14:nvContentPartPr>
            <p14:xfrm>
              <a:off x="207493" y="2645880"/>
              <a:ext cx="1292400" cy="1566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53" y="2636880"/>
                <a:ext cx="1310040" cy="1584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105DC415-0549-AED8-74B5-0232333A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Введение.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данных, массивы. Ввод/вывод в консоль.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 Передача/возврат значений в функции.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Содержание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D336-F9BC-0074-A7D0-1B2A19E9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13" y="903204"/>
            <a:ext cx="8298782" cy="7812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установщик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sz="2000" dirty="0"/>
              <a:t>Delphi pascal.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https://disk.yandex.ru/d/b8GElTwEN-pImg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6FD25-0EC2-68A5-1BB7-57F47706987A}"/>
              </a:ext>
            </a:extLst>
          </p:cNvPr>
          <p:cNvSpPr txBox="1"/>
          <p:nvPr/>
        </p:nvSpPr>
        <p:spPr>
          <a:xfrm>
            <a:off x="256674" y="160421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9FCC5-E27D-937A-3CC9-5D87EDA1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829604"/>
            <a:ext cx="6978316" cy="4632619"/>
          </a:xfrm>
          <a:prstGeom prst="rect">
            <a:avLst/>
          </a:prstGeom>
        </p:spPr>
      </p:pic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9B4D6587-24CA-C223-D084-01DC445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8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E968C-2FDA-8ED9-8045-779771C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786062"/>
            <a:ext cx="8718283" cy="539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D2FDE-D29C-9818-2361-E5A6429E1597}"/>
              </a:ext>
            </a:extLst>
          </p:cNvPr>
          <p:cNvSpPr txBox="1"/>
          <p:nvPr/>
        </p:nvSpPr>
        <p:spPr>
          <a:xfrm>
            <a:off x="256674" y="160421"/>
            <a:ext cx="286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r>
              <a:rPr lang="ru-RU" sz="2400" dirty="0"/>
              <a:t>. Второй вариант.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4EAA1C92-69CA-AC98-828C-36C5A12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EEA8-4203-4926-87C8-1370BB0C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5809"/>
            <a:ext cx="7886700" cy="2346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данных, массивы.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Ввод/вывод в консол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ь.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595ADE5-75B9-4E45-2520-57F55D47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26E9613-9AC6-DA1C-7FAA-5D1714C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466C-9302-BAFA-3398-304210C8AE26}"/>
              </a:ext>
            </a:extLst>
          </p:cNvPr>
          <p:cNvSpPr txBox="1"/>
          <p:nvPr/>
        </p:nvSpPr>
        <p:spPr>
          <a:xfrm>
            <a:off x="256674" y="160421"/>
            <a:ext cx="16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4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5FF518-8FB8-A78D-F626-7CFC5942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5" y="992341"/>
            <a:ext cx="7834145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F0BD6EC-2873-26F7-CAD0-0A5850B1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1" y="337882"/>
            <a:ext cx="5631997" cy="57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A814A-C7EF-78A5-7F1D-F880D82AD5D0}"/>
              </a:ext>
            </a:extLst>
          </p:cNvPr>
          <p:cNvSpPr txBox="1"/>
          <p:nvPr/>
        </p:nvSpPr>
        <p:spPr>
          <a:xfrm>
            <a:off x="256674" y="6324972"/>
            <a:ext cx="312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https://en.wikipedia.org/wiki/Physical_address</a:t>
            </a:r>
            <a:endParaRPr lang="en-US" sz="1200" dirty="0"/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EF0C2A72-1445-E95B-F765-D352A04F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D986-2B15-ACDB-7B95-782D965A2C0D}"/>
              </a:ext>
            </a:extLst>
          </p:cNvPr>
          <p:cNvSpPr txBox="1"/>
          <p:nvPr/>
        </p:nvSpPr>
        <p:spPr>
          <a:xfrm>
            <a:off x="256674" y="16042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Память.</a:t>
            </a:r>
          </a:p>
        </p:txBody>
      </p:sp>
    </p:spTree>
    <p:extLst>
      <p:ext uri="{BB962C8B-B14F-4D97-AF65-F5344CB8AC3E}">
        <p14:creationId xmlns:p14="http://schemas.microsoft.com/office/powerpoint/2010/main" val="1253884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515</Words>
  <Application>Microsoft Office PowerPoint</Application>
  <PresentationFormat>Экран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Hello world. Типы данных, массивы. Ввод/вывод в консоль.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29</cp:revision>
  <dcterms:created xsi:type="dcterms:W3CDTF">2023-01-31T09:50:31Z</dcterms:created>
  <dcterms:modified xsi:type="dcterms:W3CDTF">2023-02-02T06:30:58Z</dcterms:modified>
</cp:coreProperties>
</file>