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2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10:01:0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3589 25 24575,'-1427'0'0,"1401"-2"0,-48-8 0,47 6 0,-46-3 0,42 7 0,-25-2 0,-1 4 0,-89 12 0,105-9 0,0-1 0,-1-2 0,-49-5 0,37 1 0,-55 5 0,97 0 0,1-1 0,-1 2 0,1-1 0,0 1 0,0 1 0,-17 10 0,-31 12 0,36-18 0,0 1 0,1 2 0,0 0 0,1 2 0,-26 20 0,7-5 0,-124 97 0,98-87 0,53-32 0,0 0 0,0 0 0,1 1 0,0 1 0,1 0 0,0 1 0,-12 12 0,3 2 0,-45 38 0,7-12 0,-45 43 0,90-80 0,1 1 0,0 0 0,1 1 0,1 0 0,-12 23 0,-35 84 0,48-103 0,0 0 0,2 0 0,0 1 0,-4 23 0,6-23 0,0 0 0,-2 0 0,0-1 0,-15 27 0,18-37 0,1-1 0,0 0 0,0 1 0,1-1 0,0 1 0,0 0 0,0 15 0,1-14 0,0 0 0,-1 0 0,0 0 0,-1 0 0,-6 18 0,1-12 0,0 1 0,2 0 0,0 1 0,1-1 0,1 1 0,1 0 0,0 0 0,1 0 0,1 24 0,0-18 0,-2-1 0,-6 30 0,0 3 0,0 2 0,4-28 0,1 0 0,0 30 0,3 51 0,3 113 0,1-197 0,1-1 0,2 0 0,0 0 0,1-1 0,2 0 0,21 43 0,17 47 0,-18-38 0,-18-50 0,-8-18 0,0 0 0,1-1 0,0 1 0,0-1 0,1 0 0,0 0 0,9 10 0,16 27 0,-7-9 0,10 25 0,-1-2 0,-16-38 0,1-2 0,1 0 0,1-1 0,41 29 0,3 4 0,-46-34 0,-1 1 0,-1 0 0,26 40 0,-26-36 0,0 0 0,32 33 0,-34-41 0,1-1 0,1-1 0,0 0 0,0-1 0,22 12 0,-16-10 0,1 1 0,-1 2 0,-1 0 0,-1 1 0,0 1 0,29 37 0,-24-28 0,-6-7 0,0-1 0,1 0 0,1-1 0,1-2 0,0 0 0,1-1 0,1-1 0,29 13 0,-44-22 0,0-1 0,-1 1 0,0 1 0,0-1 0,0 1 0,-1 1 0,0-1 0,10 14 0,-10-12 0,0-1 0,1 1 0,0-1 0,0-1 0,0 1 0,1-1 0,13 8 0,24 11 0,0 2 0,54 45 0,-53-40 0,54 28 0,-58-36 0,4 5 0,42 37 0,0-1 0,-18-11 0,-115-152 0,41 88 0,0 0 0,1-1 0,-3-20 0,5 24 0,0 0 0,0 1 0,-1-1 0,0 0 0,0 1 0,0-1 0,-1 1 0,0 0 0,-1-1 0,1 2 0,-9-12 0,8 11 0,0 0 0,0 0 0,1 0 0,0 0 0,0-1 0,1 0 0,-1 1 0,2-1 0,-1 0 0,1 0 0,0 0 0,0 0 0,1 0 0,0 0 0,0 0 0,0 0 0,3-9 0,-2 5 0,-1 0 0,0-1 0,0 1 0,-1 0 0,-3-15 0,4 26 0,0 0 0,0 0 0,0-1 0,0 1 0,0 0 0,0 0 0,0 0 0,0-1 0,0 1 0,0 0 0,0 0 0,0 0 0,0-1 0,0 1 0,0 0 0,0 0 0,0 0 0,0-1 0,0 1 0,0 0 0,0 0 0,0 0 0,0-1 0,0 1 0,0 0 0,0 0 0,0 0 0,-1-1 0,1 1 0,0 0 0,0 0 0,0 0 0,0 0 0,0 0 0,-1-1 0,1 1 0,0 0 0,0 0 0,0 0 0,0 0 0,-1 0 0,1 0 0,0 0 0,0 0 0,0 0 0,-1 0 0,1 0 0,0 0 0,0 0 0,-1 0 0,1 0 0,0 0 0,0 0 0,0 0 0,-1 0 0,1 0 0,0 0 0,0 0 0,0 0 0,-1 0 0,1 0 0,-6 19 0,1 25 0,5 343 0,0-384 0,0 0 0,0 1 0,1-1 0,-1 0 0,1 0 0,0 0 0,0 1 0,0-1 0,0 0 0,1 0 0,-1 0 0,1-1 0,-1 1 0,1 0 0,0-1 0,0 1 0,1-1 0,-1 1 0,3 1 0,-3-3 0,-1 0 0,1 0 0,0 0 0,0 0 0,0 0 0,0-1 0,0 1 0,0-1 0,0 1 0,0-1 0,0 0 0,0 0 0,0 0 0,0 0 0,0 0 0,0 0 0,0-1 0,0 1 0,0 0 0,0-1 0,0 0 0,0 1 0,-1-1 0,1 0 0,0 0 0,0 0 0,-1 0 0,1-1 0,0 1 0,-1 0 0,3-3 0,-3 3 0,-1 1 0,1-1 0,0 0 0,-1 1 0,1-1 0,0 0 0,-1 1 0,1-1 0,-1 0 0,1 0 0,-1 1 0,1-1 0,-1 0 0,0 0 0,1 0 0,-1 0 0,0 0 0,0 0 0,0 0 0,0 1 0,0-1 0,0 0 0,0 0 0,0 0 0,0 0 0,0 0 0,0 0 0,-1-1 0,0 0 0,0 0 0,0 0 0,-1 0 0,1 1 0,-1-1 0,1 1 0,-1-1 0,0 1 0,1-1 0,-1 1 0,-3-2 0,-5-2 0,0 0 0,0 1 0,-20-5 0,-17-1 0,29 6 0,-1 0 0,-31-12 0,34 9 0,-1 0 0,1 1 0,-1 1 0,0 0 0,0 1 0,0 1 0,-1 1 0,-20 0 0,-4-1 0,1-1 0,-81-19 0,68 11 0,113 14 0,-43-3 0,0 0 0,0 2 0,0 0 0,22 4 0,-5 4 0,-14-5 0,1 1 0,-1 1 0,0 1 0,0 1 0,19 11 0,-21-11 0,1-1 0,0 0 0,0-1 0,1-1 0,-1-1 0,28 3 0,12 3 0,-56-10 0,-1 1 0,0-1 0,1 0 0,-1 0 0,0-1 0,0 1 0,1 0 0,-1 0 0,0-1 0,1 1 0,-1 0 0,0-1 0,0 0 0,0 1 0,0-1 0,1 1 0,-1-1 0,0 0 0,0 0 0,0 0 0,-1 0 0,1 0 0,0 0 0,0 0 0,0 0 0,-1 0 0,1 0 0,0 0 0,-1 0 0,1 0 0,-1-1 0,1 1 0,-1 0 0,0 0 0,0-1 0,1 1 0,-1 0 0,0-1 0,0 1 0,0-2 0,-1-67 0,0 55 0,1-106 0,-3-51 0,-7 106 0,6 46 0,0-1 0,0-27 0,-3-13 0,6 57 0,0 0 0,0 0 0,0 1 0,-1-1 0,1 0 0,-1 0 0,0 1 0,0-1 0,0 1 0,0 0 0,-1 0 0,-4-6 0,6 9 0,1 1 0,-1-1 0,1 0 0,-1 0 0,1 0 0,-1 1 0,1-1 0,-1 0 0,1 1 0,0-1 0,-1 0 0,1 1 0,-1-1 0,1 0 0,0 1 0,-1-1 0,1 1 0,0-1 0,0 1 0,-1-1 0,1 0 0,0 1 0,0-1 0,0 1 0,0-1 0,0 1 0,-1-1 0,1 1 0,0 0 0,0-1 0,0 1 0,0-1 0,0 1 0,1-1 0,-1 1 0,0 0 0,-2 24 0,2-13 0,-1 2 0,0-1 0,1 1 0,1 0 0,0-1 0,0 1 0,2-1 0,0 1 0,0-1 0,11 25 0,-9-25 0,0 0 0,-1 0 0,0 1 0,-1-1 0,-1 1 0,0 0 0,0 17 0,7 44 0,4 22-1365,-8-83-5461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31.01.2023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31.01.2023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31.01.2023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31.01.2023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31.01.2023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31.01.2023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isk.yandex.ru/d/b8GElTwEN-pIm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pascal/pascal_variable_types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EAB0B09-365B-86F0-5300-30450F75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2821"/>
            <a:ext cx="7886700" cy="6232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Преподаватель: Вакуленко Александр Феликсович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Группа: 4931601/20001</a:t>
            </a:r>
          </a:p>
          <a:p>
            <a:pPr marL="0" indent="0">
              <a:buNone/>
            </a:pPr>
            <a:r>
              <a:rPr lang="ru-RU" sz="2400" dirty="0"/>
              <a:t>Время занятий для двух подгрупп: </a:t>
            </a:r>
          </a:p>
          <a:p>
            <a:pPr marL="0" indent="0">
              <a:buNone/>
            </a:pPr>
            <a:r>
              <a:rPr lang="ru-RU" sz="2400" dirty="0"/>
              <a:t>	- </a:t>
            </a:r>
            <a:r>
              <a:rPr lang="ru-RU" sz="2400" dirty="0" err="1"/>
              <a:t>чт</a:t>
            </a:r>
            <a:r>
              <a:rPr lang="ru-RU" sz="2400" dirty="0"/>
              <a:t> 10:00</a:t>
            </a:r>
          </a:p>
          <a:p>
            <a:pPr marL="0" indent="0">
              <a:buNone/>
            </a:pPr>
            <a:r>
              <a:rPr lang="ru-RU" sz="2400" dirty="0"/>
              <a:t>	- </a:t>
            </a:r>
            <a:r>
              <a:rPr lang="ru-RU" sz="2400" dirty="0" err="1"/>
              <a:t>чт</a:t>
            </a:r>
            <a:r>
              <a:rPr lang="ru-RU" sz="2400" dirty="0"/>
              <a:t> 14:00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Язык программирования: </a:t>
            </a:r>
            <a:r>
              <a:rPr lang="en-US" sz="2400" dirty="0"/>
              <a:t>Delphi pascal.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Материалы по занятиям: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2F52DA-3FA2-1E6A-7540-385E5C5DD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631" y="4156952"/>
            <a:ext cx="2479508" cy="247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8B2169BE-4FB0-4C96-9243-87507F69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6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23C235-3E56-25C2-0E75-BDB56B27F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84" y="1109609"/>
            <a:ext cx="6565232" cy="4638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F8F521-39B0-6642-2522-531901F589F7}"/>
              </a:ext>
            </a:extLst>
          </p:cNvPr>
          <p:cNvSpPr txBox="1"/>
          <p:nvPr/>
        </p:nvSpPr>
        <p:spPr>
          <a:xfrm>
            <a:off x="256674" y="160421"/>
            <a:ext cx="3390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Материалы по занятиям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2C802A-CB58-EB3D-22B4-BB11C0440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85" y="4097518"/>
            <a:ext cx="3250532" cy="22650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6D15DB97-C19C-9D78-D70B-CB0F9E6A3FD0}"/>
                  </a:ext>
                </a:extLst>
              </p14:cNvPr>
              <p14:cNvContentPartPr/>
              <p14:nvPr/>
            </p14:nvContentPartPr>
            <p14:xfrm>
              <a:off x="207493" y="2645880"/>
              <a:ext cx="1292400" cy="156636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6D15DB97-C19C-9D78-D70B-CB0F9E6A3F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853" y="2636880"/>
                <a:ext cx="1310040" cy="1584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Номер слайда 1">
            <a:extLst>
              <a:ext uri="{FF2B5EF4-FFF2-40B4-BE49-F238E27FC236}">
                <a16:creationId xmlns:a16="http://schemas.microsoft.com/office/drawing/2014/main" id="{105DC415-0549-AED8-74B5-0232333A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2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689A3-FBA4-4356-23A6-B542CB3F118B}"/>
              </a:ext>
            </a:extLst>
          </p:cNvPr>
          <p:cNvSpPr txBox="1"/>
          <p:nvPr/>
        </p:nvSpPr>
        <p:spPr>
          <a:xfrm>
            <a:off x="452187" y="794082"/>
            <a:ext cx="84110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Введение.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Типы данных, массивы. Ввод/вывод в консоль.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Циклы, условия.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Функции, процедуры.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Структуры.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Указатели. Передача/возврат значений в функции.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Динамическая память. Списки.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Строки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Чтение/запись файлов.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Классы. Конструктор, деструктор.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Перегрузка функций и операторов.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256674" y="160421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Содержание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210184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D35D336-F9BC-0074-A7D0-1B2A19E97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13" y="903204"/>
            <a:ext cx="8298782" cy="78121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Ссылка на установщик </a:t>
            </a:r>
            <a:r>
              <a:rPr lang="en-US" dirty="0"/>
              <a:t>IDE </a:t>
            </a:r>
            <a:r>
              <a:rPr lang="ru-RU" dirty="0"/>
              <a:t>для </a:t>
            </a:r>
            <a:r>
              <a:rPr lang="en-US" sz="2000" dirty="0"/>
              <a:t>Delphi pascal.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https://disk.yandex.ru/d/b8GElTwEN-pImg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6FD25-0EC2-68A5-1BB7-57F47706987A}"/>
              </a:ext>
            </a:extLst>
          </p:cNvPr>
          <p:cNvSpPr txBox="1"/>
          <p:nvPr/>
        </p:nvSpPr>
        <p:spPr>
          <a:xfrm>
            <a:off x="256674" y="160421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E9FCC5-E27D-937A-3CC9-5D87EDA13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11" y="1829604"/>
            <a:ext cx="6978316" cy="4632619"/>
          </a:xfrm>
          <a:prstGeom prst="rect">
            <a:avLst/>
          </a:prstGeom>
        </p:spPr>
      </p:pic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9B4D6587-24CA-C223-D084-01DC4452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8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AE968C-2FDA-8ED9-8045-779771C5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786062"/>
            <a:ext cx="8718283" cy="5398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D2FDE-D29C-9818-2361-E5A6429E1597}"/>
              </a:ext>
            </a:extLst>
          </p:cNvPr>
          <p:cNvSpPr txBox="1"/>
          <p:nvPr/>
        </p:nvSpPr>
        <p:spPr>
          <a:xfrm>
            <a:off x="256674" y="160421"/>
            <a:ext cx="2868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</a:t>
            </a:r>
            <a:r>
              <a:rPr lang="ru-RU" sz="2400" dirty="0"/>
              <a:t>. Второй вариант.</a:t>
            </a:r>
          </a:p>
        </p:txBody>
      </p:sp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4EAA1C92-69CA-AC98-828C-36C5A12E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8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9C4299B-64F1-CAB8-08A0-4F46371C2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4" y="855077"/>
            <a:ext cx="7886700" cy="4616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https://wiki.freepascal.org/Basic_Pascal_Tutorial/Chapter_1/Variables_and_Data_Types</a:t>
            </a: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https://www.tutorialspoint.com/pascal/pascal_variable_types.htm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CF149-D8F4-A759-2FF1-482A3E3B75A7}"/>
              </a:ext>
            </a:extLst>
          </p:cNvPr>
          <p:cNvSpPr txBox="1"/>
          <p:nvPr/>
        </p:nvSpPr>
        <p:spPr>
          <a:xfrm>
            <a:off x="256674" y="160421"/>
            <a:ext cx="8198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Типы данных, массивы. Ввод/вывод в консол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ь.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9BBE62-C005-7792-83F2-621D84F0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9" y="1471863"/>
            <a:ext cx="3933825" cy="3048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20DCBDA-B439-D9A7-DD35-AFE8B7A4B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09" y="4674984"/>
            <a:ext cx="2200275" cy="16478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85E162D-A508-FE81-F6AE-38B61DF3F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637" y="1471863"/>
            <a:ext cx="4733925" cy="2266950"/>
          </a:xfrm>
          <a:prstGeom prst="rect">
            <a:avLst/>
          </a:prstGeom>
        </p:spPr>
      </p:pic>
      <p:sp>
        <p:nvSpPr>
          <p:cNvPr id="15" name="Номер слайда 1">
            <a:extLst>
              <a:ext uri="{FF2B5EF4-FFF2-40B4-BE49-F238E27FC236}">
                <a16:creationId xmlns:a16="http://schemas.microsoft.com/office/drawing/2014/main" id="{A04C37F0-B3B5-3C98-F85A-7D61B646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6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0784E7-DB38-3C3D-73E7-B8C9B595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05" y="1026695"/>
            <a:ext cx="8170445" cy="515026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1) </a:t>
            </a:r>
            <a:r>
              <a:rPr lang="ru-RU" sz="1800" dirty="0"/>
              <a:t>Создать и настроить </a:t>
            </a:r>
            <a:r>
              <a:rPr lang="en-US" sz="1800" dirty="0"/>
              <a:t>Git.</a:t>
            </a:r>
            <a:endParaRPr lang="ru-RU" sz="18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2)</a:t>
            </a:r>
            <a:r>
              <a:rPr lang="ru-RU" sz="1800" dirty="0"/>
              <a:t> Изучить основные типы данных.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/>
              <a:t>3) В процессе изучения написать несколько программ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/>
              <a:t>     использующих числовые типы данных.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/>
              <a:t>4) Узнать сколько байт занимает тип данных, если допускаются варианты.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/>
              <a:t>5) Результаты работы поместить в </a:t>
            </a:r>
            <a:r>
              <a:rPr lang="en-US" sz="1800" dirty="0" err="1"/>
              <a:t>github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Задачи:</a:t>
            </a:r>
          </a:p>
          <a:p>
            <a:pPr marL="0" indent="0">
              <a:buNone/>
            </a:pPr>
            <a:r>
              <a:rPr lang="ru-RU" sz="1800" dirty="0"/>
              <a:t>1) Вычислить точное значение факториала от </a:t>
            </a:r>
            <a:r>
              <a:rPr lang="en-US" sz="1800" dirty="0"/>
              <a:t>10, 15, 25.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2)</a:t>
            </a:r>
            <a:r>
              <a:rPr lang="ru-RU" sz="1800" dirty="0"/>
              <a:t> Получить точное значение суммы чисел 0.60 и 0.03.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8F81A-027E-20F6-AD41-2B4BE27FEA9E}"/>
              </a:ext>
            </a:extLst>
          </p:cNvPr>
          <p:cNvSpPr txBox="1"/>
          <p:nvPr/>
        </p:nvSpPr>
        <p:spPr>
          <a:xfrm>
            <a:off x="256674" y="160421"/>
            <a:ext cx="2747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Домашнее задание</a:t>
            </a: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A6E1E402-DE73-E82A-4F4F-9192900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50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286</Words>
  <Application>Microsoft Office PowerPoint</Application>
  <PresentationFormat>Экран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Aleksandr Vakulenko</cp:lastModifiedBy>
  <cp:revision>12</cp:revision>
  <dcterms:created xsi:type="dcterms:W3CDTF">2023-01-31T09:50:31Z</dcterms:created>
  <dcterms:modified xsi:type="dcterms:W3CDTF">2023-01-31T12:24:31Z</dcterms:modified>
</cp:coreProperties>
</file>