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2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 lvl="2">
              <a:spcAft>
                <a:spcPts val="6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Контрольная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Перегрузка функций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Строки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Объекты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Конструктор, деструктор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Чтение/запись файлов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567476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dirty="0"/>
              <a:t>Задачи:</a:t>
            </a:r>
            <a:endParaRPr lang="en-US"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Создать объект</a:t>
            </a:r>
            <a:r>
              <a:rPr lang="en-US" sz="2000" dirty="0"/>
              <a:t> </a:t>
            </a:r>
            <a:r>
              <a:rPr lang="ru-RU" sz="2000" dirty="0"/>
              <a:t>для стека элементов </a:t>
            </a:r>
            <a:r>
              <a:rPr lang="en-US" sz="2000" dirty="0"/>
              <a:t>&lt;T&gt;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Методы: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Конструктор пустого стека.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Копирующий конструктор (от себя).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AutoNum type="arabicParenR"/>
            </a:pPr>
            <a:r>
              <a:rPr lang="ru-RU" sz="2000" dirty="0"/>
              <a:t>Деструктор.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Добавление элемента (</a:t>
            </a:r>
            <a:r>
              <a:rPr lang="en-US" sz="2000" dirty="0"/>
              <a:t>push)</a:t>
            </a:r>
            <a:r>
              <a:rPr lang="ru-RU" sz="2000" dirty="0"/>
              <a:t>.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Получение элемента</a:t>
            </a:r>
            <a:r>
              <a:rPr lang="en-US" sz="2000" dirty="0"/>
              <a:t> (pop)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Сделайте так, чтобы стек хранил объекты класса </a:t>
            </a:r>
            <a:r>
              <a:rPr lang="en-US" sz="2000" dirty="0" err="1"/>
              <a:t>Array_obj</a:t>
            </a:r>
            <a:r>
              <a:rPr lang="en-US" sz="2000" dirty="0"/>
              <a:t>.</a:t>
            </a:r>
            <a:endParaRPr lang="ru-RU" sz="2000" dirty="0"/>
          </a:p>
          <a:p>
            <a:pPr marL="457200" indent="-457200">
              <a:spcBef>
                <a:spcPts val="1200"/>
              </a:spcBef>
              <a:buAutoNum type="arabicParenR"/>
            </a:pPr>
            <a:endParaRPr lang="ru-RU" sz="2000" dirty="0"/>
          </a:p>
          <a:p>
            <a:pPr marL="457200" indent="-457200">
              <a:spcBef>
                <a:spcPts val="1200"/>
              </a:spcBef>
              <a:buAutoNum type="arabicParenR"/>
            </a:pPr>
            <a:endParaRPr lang="ru-RU" sz="2000" dirty="0"/>
          </a:p>
          <a:p>
            <a:pPr marL="457200" indent="-457200">
              <a:spcBef>
                <a:spcPts val="1200"/>
              </a:spcBef>
              <a:buAutoNum type="arabicParenR"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152</Words>
  <Application>Microsoft Office PowerPoint</Application>
  <PresentationFormat>Экран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User</cp:lastModifiedBy>
  <cp:revision>79</cp:revision>
  <dcterms:created xsi:type="dcterms:W3CDTF">2023-01-31T09:50:31Z</dcterms:created>
  <dcterms:modified xsi:type="dcterms:W3CDTF">2023-04-06T08:38:47Z</dcterms:modified>
</cp:coreProperties>
</file>