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70" r:id="rId3"/>
    <p:sldId id="262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2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1E45C-F116-462B-8760-2078BF082F1A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2654B-16AF-4FC8-85F1-09ECDEE7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51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2E0BD-99D0-9D2A-977E-07515073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246389-64FB-ADE7-EDBF-CC337F8A9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EC1264-A88A-D429-1DA7-A0E83FD0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3FF1-1C77-4208-A728-6715B8BCAEC8}" type="datetime1">
              <a:rPr lang="ru-RU" smtClean="0"/>
              <a:t>09.03.2023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179D4-757C-7BB7-92E9-922063E3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71098D-BBE2-B88F-7B81-1DF4F635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35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5463B-AC60-B029-7631-14546F12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88FE05-A392-396C-C566-C186D4CB7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FDAE3F-7E54-3A25-4A68-BCE9F68C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2B9A-2E56-4B99-A87C-1793C4E37C39}" type="datetime1">
              <a:rPr lang="ru-RU" smtClean="0"/>
              <a:t>09.03.2023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B1F6A1-2580-4B30-0D9D-C9B1246D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AAD66D-B379-7037-85E9-70BE588E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6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A44A10-05D8-5E7E-5DD6-2D08EFBFD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104B9B-A42B-85E1-1ED1-FB5D97840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6B7269-E9A1-7484-3440-A8B3BB7B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D007-B469-42B5-84D0-B2D8518EE6AF}" type="datetime1">
              <a:rPr lang="ru-RU" smtClean="0"/>
              <a:t>09.03.2023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5566E5-8556-8980-6F7C-086C7786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FA2916-F008-C9EF-DA6B-C625EEAA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97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15A5B-F63D-D0E6-7FA1-DAF31E77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0DA7C-ADE4-63BB-F1EF-C5F8206AA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817BD6-055B-AD07-3886-DB215F01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6B21-3CC2-4411-9ED7-28D4F07E6447}" type="datetime1">
              <a:rPr lang="ru-RU" smtClean="0"/>
              <a:t>09.03.2023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019BCC-0CA1-DAB1-2BB5-EBB5957A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4939F8-02F2-04F7-8B08-95895E46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06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8833F-3B0E-B5CF-1EFE-ABFC5786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806BFE-D2AD-53E4-BEA1-79F4ACDD4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D2BDB7-92C4-843E-554E-DF1BAE85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34DB-51AD-42E8-BAE2-9D524DF6969E}" type="datetime1">
              <a:rPr lang="ru-RU" smtClean="0"/>
              <a:t>09.03.2023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4DA7B0-649F-AAE0-7B97-4813314C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86EDA5-A233-8D35-B771-C11B7E1B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72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F75BD-3D80-7841-28B0-C76F0A06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7141D2-E063-3A7E-4445-FB21A665F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AADC95-F118-A6C8-D575-4E6EEA09A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0348F7-0CFB-8B8B-7C37-E5152878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71E7-4231-4511-A286-4D8BAA3C5460}" type="datetime1">
              <a:rPr lang="ru-RU" smtClean="0"/>
              <a:t>09.03.2023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EA4AAF-A9EE-C6A4-8E59-2BC47AC1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9BC970-6231-9199-5710-9520C577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76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E8F94-2653-ED97-1F67-8292AA81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74175C-CF0D-18B5-1EC5-F0908B0DD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1A938D-6898-C951-E44B-B6CA3CA25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FCC162-7894-8635-88BA-A08EB68F8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9958F7-F10A-8C6B-C094-BD2C88575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7E5484-03D0-1D83-28DE-56229299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7D2B-A495-4440-AD73-F377A1E57184}" type="datetime1">
              <a:rPr lang="ru-RU" smtClean="0"/>
              <a:t>09.03.2023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4CE236-241F-0090-65D4-2E9E22CB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438450-F4CA-7728-DFF5-84A4D2F2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28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E89CA-8706-3220-8738-392FC457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B48238-71E4-B566-E8F1-767E6806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C52B-1D54-47AE-B2C9-575E5C19FE39}" type="datetime1">
              <a:rPr lang="ru-RU" smtClean="0"/>
              <a:t>09.03.2023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04AADD-C9F8-3368-0EAF-355139D0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4AC732-515F-809C-3791-ADA97093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54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B3B214-D39A-32F9-E948-10FE190C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FC10-F7B7-4864-9033-3EC7976FDCB5}" type="datetime1">
              <a:rPr lang="ru-RU" smtClean="0"/>
              <a:t>09.03.2023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955293-EC8D-E435-E48F-F569DF34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AAADAF-650B-AACA-1587-7D92FA75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58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7FC68-3ABC-89A5-28F7-7D6BB3CB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CF2181-1859-7FE7-903C-D80778A5E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8D5084-ED7A-98B8-15BB-0EAFE651F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6EC7FE-4863-C9B2-7CF4-404A0DBC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DB09-C334-42D1-A8CC-92BA43584AF5}" type="datetime1">
              <a:rPr lang="ru-RU" smtClean="0"/>
              <a:t>09.03.2023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F67069-F173-7D2C-0EEC-81C0E618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DC9838-60D4-9177-7F73-2390D396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76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C98C4-3BA3-CAA0-04B3-6423D402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F4458D-1A5C-33B2-57E6-D92822CA8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B24FB1-76DC-2D63-1540-95C80EACF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E60A39-9812-1877-7AC5-0D7C346F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49B0-4AC4-4D56-AD1E-2E60E920D68F}" type="datetime1">
              <a:rPr lang="ru-RU" smtClean="0"/>
              <a:t>09.03.2023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1C81DD-5701-4FA1-5418-1F0A0C4E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9D1304-0670-ABFE-980E-0273B6EE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00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C3EC3-C7B3-DE78-40D6-1BFBE073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2F75C7-960F-03FD-19FA-4B1CCAC8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01BF04-A3CB-41F7-53CA-AE80CAC38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FA31-E67D-4DB0-8FD3-FD47DE2B0D1A}" type="datetime1">
              <a:rPr lang="ru-RU" smtClean="0"/>
              <a:t>09.03.2023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989ADF-CDCA-6156-F23C-EF484CCA3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D376C7-2FE2-19FB-7B37-E0314536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45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1">
            <a:extLst>
              <a:ext uri="{FF2B5EF4-FFF2-40B4-BE49-F238E27FC236}">
                <a16:creationId xmlns:a16="http://schemas.microsoft.com/office/drawing/2014/main" id="{3E97B008-075A-1D38-5C50-E307907C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1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6689A3-FBA4-4356-23A6-B542CB3F118B}"/>
              </a:ext>
            </a:extLst>
          </p:cNvPr>
          <p:cNvSpPr txBox="1"/>
          <p:nvPr/>
        </p:nvSpPr>
        <p:spPr>
          <a:xfrm>
            <a:off x="452187" y="794082"/>
            <a:ext cx="841107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1. Введение.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 world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Типы данных. Ввод/вывод в консоль.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Массивы. Циклы, условия.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Функции, процедуры.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Структуры.</a:t>
            </a:r>
          </a:p>
          <a:p>
            <a:pPr>
              <a:spcAft>
                <a:spcPts val="600"/>
              </a:spcAft>
            </a:pP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Указатели.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6. </a:t>
            </a:r>
            <a:r>
              <a:rPr lang="ru-RU" sz="2000" dirty="0">
                <a:effectLst/>
                <a:highlight>
                  <a:srgbClr val="A9A9A9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Контрольная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7. Динамическая память. Списки.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8. Строки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9. Чтение/запись файлов.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10. Классы. Конструктор, деструктор.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11. Перегрузка функций и операторов.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12. </a:t>
            </a:r>
            <a:r>
              <a:rPr lang="ru-RU" sz="2000" dirty="0">
                <a:effectLst/>
                <a:highlight>
                  <a:srgbClr val="A9A9A9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Контрольная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62ABB-6B18-ADAD-74EB-2B5169997768}"/>
              </a:ext>
            </a:extLst>
          </p:cNvPr>
          <p:cNvSpPr txBox="1"/>
          <p:nvPr/>
        </p:nvSpPr>
        <p:spPr>
          <a:xfrm>
            <a:off x="256674" y="160421"/>
            <a:ext cx="1904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Тема занятия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AF35AE03-5CC4-F05D-8E33-C615BF760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5134" y="160421"/>
            <a:ext cx="3502192" cy="794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i="1" dirty="0"/>
              <a:t>Имя пользователя: </a:t>
            </a:r>
            <a:r>
              <a:rPr lang="en-US" sz="2000" i="1" dirty="0"/>
              <a:t>suser01</a:t>
            </a:r>
          </a:p>
          <a:p>
            <a:pPr marL="0" indent="0">
              <a:buNone/>
            </a:pPr>
            <a:r>
              <a:rPr lang="ru-RU" sz="2000" i="1" dirty="0"/>
              <a:t>Пароль: </a:t>
            </a:r>
            <a:r>
              <a:rPr lang="en-US" sz="2000" i="1" dirty="0"/>
              <a:t>mimo#00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210184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1">
            <a:extLst>
              <a:ext uri="{FF2B5EF4-FFF2-40B4-BE49-F238E27FC236}">
                <a16:creationId xmlns:a16="http://schemas.microsoft.com/office/drawing/2014/main" id="{3E97B008-075A-1D38-5C50-E307907C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2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62ABB-6B18-ADAD-74EB-2B5169997768}"/>
              </a:ext>
            </a:extLst>
          </p:cNvPr>
          <p:cNvSpPr txBox="1"/>
          <p:nvPr/>
        </p:nvSpPr>
        <p:spPr>
          <a:xfrm>
            <a:off x="155787" y="112621"/>
            <a:ext cx="2747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Базовый синтаксис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3604D0-D522-DD4D-3B78-B9610F20E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02" y="608830"/>
            <a:ext cx="6002348" cy="564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7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70784E7-DB38-3C3D-73E7-B8C9B595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84" y="308941"/>
            <a:ext cx="8622631" cy="2875417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ru-RU" sz="2000" dirty="0"/>
              <a:t>Задачи:</a:t>
            </a:r>
            <a:endParaRPr lang="en-US" sz="20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1) </a:t>
            </a:r>
            <a:r>
              <a:rPr lang="ru-RU" sz="2000" dirty="0"/>
              <a:t>Создать тип структуру</a:t>
            </a:r>
            <a:r>
              <a:rPr lang="en-US" sz="2000" dirty="0"/>
              <a:t> Node</a:t>
            </a:r>
            <a:r>
              <a:rPr lang="ru-RU" sz="2000" dirty="0"/>
              <a:t> с данными(</a:t>
            </a:r>
            <a:r>
              <a:rPr lang="en-US" sz="2000" dirty="0"/>
              <a:t>integer)</a:t>
            </a:r>
            <a:r>
              <a:rPr lang="ru-RU" sz="2000" dirty="0"/>
              <a:t> и указателем на себя.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2) </a:t>
            </a:r>
            <a:r>
              <a:rPr lang="ru-RU" sz="2000" dirty="0"/>
              <a:t>Создать динамический массив структур </a:t>
            </a:r>
            <a:r>
              <a:rPr lang="en-US" sz="2000" dirty="0"/>
              <a:t>Node </a:t>
            </a:r>
            <a:r>
              <a:rPr lang="ru-RU" sz="2000" dirty="0"/>
              <a:t>из </a:t>
            </a:r>
            <a:r>
              <a:rPr lang="en-US" sz="2000" dirty="0"/>
              <a:t>N </a:t>
            </a:r>
            <a:r>
              <a:rPr lang="ru-RU" sz="2000" dirty="0"/>
              <a:t>элементов</a:t>
            </a:r>
            <a:r>
              <a:rPr lang="en-US" sz="2000" dirty="0"/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3)</a:t>
            </a:r>
            <a:r>
              <a:rPr lang="ru-RU" sz="2000" dirty="0"/>
              <a:t> Заполнить его случайными числами.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000" dirty="0"/>
              <a:t>4) В переменную </a:t>
            </a:r>
            <a:r>
              <a:rPr lang="en-US" sz="2000" dirty="0" err="1"/>
              <a:t>min_ptr</a:t>
            </a:r>
            <a:r>
              <a:rPr lang="en-US" sz="2000" dirty="0"/>
              <a:t> </a:t>
            </a:r>
            <a:r>
              <a:rPr lang="ru-RU" sz="2000" dirty="0"/>
              <a:t>поместить указатель на </a:t>
            </a:r>
            <a:r>
              <a:rPr lang="en-US" sz="2000" dirty="0"/>
              <a:t>node </a:t>
            </a:r>
            <a:r>
              <a:rPr lang="ru-RU" sz="2000" dirty="0"/>
              <a:t>из массива, имеющую минимальное число.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000" dirty="0"/>
              <a:t>5) В каждый указатель </a:t>
            </a:r>
            <a:r>
              <a:rPr lang="en-US" sz="2000" dirty="0"/>
              <a:t>node </a:t>
            </a:r>
            <a:r>
              <a:rPr lang="ru-RU" sz="2000" dirty="0"/>
              <a:t>из массива положить указатель на следующую </a:t>
            </a:r>
            <a:r>
              <a:rPr lang="en-US" sz="2000" dirty="0"/>
              <a:t>node </a:t>
            </a:r>
            <a:r>
              <a:rPr lang="ru-RU" sz="2000" dirty="0"/>
              <a:t>с числом по возрастанию. В последней </a:t>
            </a:r>
            <a:r>
              <a:rPr lang="en-US" sz="2000" dirty="0"/>
              <a:t>node</a:t>
            </a:r>
            <a:r>
              <a:rPr lang="ru-RU" sz="2000" dirty="0"/>
              <a:t> указатель равен </a:t>
            </a:r>
            <a:r>
              <a:rPr lang="en-US" sz="2000" dirty="0"/>
              <a:t>nil. </a:t>
            </a:r>
            <a:endParaRPr lang="ru-RU" sz="2000" dirty="0"/>
          </a:p>
        </p:txBody>
      </p:sp>
      <p:sp>
        <p:nvSpPr>
          <p:cNvPr id="5" name="Номер слайда 1">
            <a:extLst>
              <a:ext uri="{FF2B5EF4-FFF2-40B4-BE49-F238E27FC236}">
                <a16:creationId xmlns:a16="http://schemas.microsoft.com/office/drawing/2014/main" id="{A6E1E402-DE73-E82A-4F4F-9192900B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F9A154C-19D1-5E52-804B-2A54D0D0F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31" y="3243471"/>
            <a:ext cx="7265019" cy="336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509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184</Words>
  <Application>Microsoft Office PowerPoint</Application>
  <PresentationFormat>Экран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Aleksandr Vakulenko</dc:creator>
  <cp:lastModifiedBy>Aleksandr Vakulenko</cp:lastModifiedBy>
  <cp:revision>55</cp:revision>
  <dcterms:created xsi:type="dcterms:W3CDTF">2023-01-31T09:50:31Z</dcterms:created>
  <dcterms:modified xsi:type="dcterms:W3CDTF">2023-03-09T06:44:47Z</dcterms:modified>
</cp:coreProperties>
</file>