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70" r:id="rId3"/>
    <p:sldId id="267" r:id="rId4"/>
    <p:sldId id="26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654B-16AF-4FC8-85F1-09ECDEE757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68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09.03.2023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09.03.2023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09.03.2023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09.03.2023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09.03.2023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09.03.2023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&#1055;&#1086;&#1088;&#1103;&#1076;&#1086;&#1082;_&#1073;&#1072;&#1081;&#1090;&#1086;&#1074;" TargetMode="External"/><Relationship Id="rId4" Type="http://schemas.openxmlformats.org/officeDocument/2006/relationships/hyperlink" Target="https://www3.ntu.edu.sg/home/ehchua/programming/cpp/cp4_PointerReferenc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89A3-FBA4-4356-23A6-B542CB3F118B}"/>
              </a:ext>
            </a:extLst>
          </p:cNvPr>
          <p:cNvSpPr txBox="1"/>
          <p:nvPr/>
        </p:nvSpPr>
        <p:spPr>
          <a:xfrm>
            <a:off x="452187" y="794082"/>
            <a:ext cx="84110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1. Введение.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данных. Ввод/вывод в консоль.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Массивы. Циклы, условия.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Функции, процедуры.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Структуры.</a:t>
            </a:r>
          </a:p>
          <a:p>
            <a:pPr>
              <a:spcAft>
                <a:spcPts val="6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Указатели.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6.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7. Динамическая память. Списки.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8. Строки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9. Чтение/запись файлов.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10. Классы. Конструктор, деструктор.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11. Перегрузка функций и операторов.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12.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256674" y="160421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Тема занятия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AF35AE03-5CC4-F05D-8E33-C615BF76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134" y="160421"/>
            <a:ext cx="3502192" cy="794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/>
              <a:t>Имя пользователя: </a:t>
            </a:r>
            <a:r>
              <a:rPr lang="en-US" sz="2000" i="1" dirty="0"/>
              <a:t>suser01</a:t>
            </a:r>
          </a:p>
          <a:p>
            <a:pPr marL="0" indent="0">
              <a:buNone/>
            </a:pPr>
            <a:r>
              <a:rPr lang="ru-RU" sz="2000" i="1" dirty="0"/>
              <a:t>Пароль: </a:t>
            </a:r>
            <a:r>
              <a:rPr lang="en-US" sz="2000" i="1" dirty="0"/>
              <a:t>mimo#00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018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155787" y="112621"/>
            <a:ext cx="2747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Базовый синтаксис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3604D0-D522-DD4D-3B78-B9610F20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02" y="608830"/>
            <a:ext cx="6002348" cy="56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6A41C3A-521A-DE18-CE7B-73AE8916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73" y="860875"/>
            <a:ext cx="6850218" cy="521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F9C6D-71FD-6210-FFF4-E463C84A3CD9}"/>
              </a:ext>
            </a:extLst>
          </p:cNvPr>
          <p:cNvSpPr txBox="1"/>
          <p:nvPr/>
        </p:nvSpPr>
        <p:spPr>
          <a:xfrm>
            <a:off x="256674" y="160421"/>
            <a:ext cx="2900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Комбинации байтов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9E44C-2000-3EBD-3DB8-63BC99B7C8BF}"/>
              </a:ext>
            </a:extLst>
          </p:cNvPr>
          <p:cNvSpPr txBox="1"/>
          <p:nvPr/>
        </p:nvSpPr>
        <p:spPr>
          <a:xfrm>
            <a:off x="58275" y="6309419"/>
            <a:ext cx="566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https://www3.ntu.edu.sg/home/ehchua/programming/cpp/cp4_PointerReference.html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https://ru.wikipedia.org/wiki/</a:t>
            </a:r>
            <a:r>
              <a:rPr lang="ru-RU" sz="1200" dirty="0" err="1">
                <a:hlinkClick r:id="rId5"/>
              </a:rPr>
              <a:t>Порядок_байтов</a:t>
            </a:r>
            <a:endParaRPr lang="ru-RU" sz="1200" dirty="0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D6D4384B-007E-21B7-A4CC-9A9CAB3F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4FA82C-14A1-31F7-928C-48AAEE280969}"/>
              </a:ext>
            </a:extLst>
          </p:cNvPr>
          <p:cNvSpPr/>
          <p:nvPr/>
        </p:nvSpPr>
        <p:spPr>
          <a:xfrm>
            <a:off x="3679902" y="784327"/>
            <a:ext cx="4433725" cy="507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41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308941"/>
            <a:ext cx="8622631" cy="287541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Задачи: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1) </a:t>
            </a:r>
            <a:r>
              <a:rPr lang="ru-RU" sz="2000" dirty="0"/>
              <a:t>Создать тип структуру</a:t>
            </a:r>
            <a:r>
              <a:rPr lang="en-US" sz="2000" dirty="0"/>
              <a:t> Node</a:t>
            </a:r>
            <a:r>
              <a:rPr lang="ru-RU" sz="2000" dirty="0"/>
              <a:t> с данными(</a:t>
            </a:r>
            <a:r>
              <a:rPr lang="en-US" sz="2000" dirty="0"/>
              <a:t>integer)</a:t>
            </a:r>
            <a:r>
              <a:rPr lang="ru-RU" sz="2000" dirty="0"/>
              <a:t> и указателем на себя.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2) </a:t>
            </a:r>
            <a:r>
              <a:rPr lang="ru-RU" sz="2000" dirty="0"/>
              <a:t>Создать динамический массив структур </a:t>
            </a:r>
            <a:r>
              <a:rPr lang="en-US" sz="2000" dirty="0"/>
              <a:t>Node </a:t>
            </a:r>
            <a:r>
              <a:rPr lang="ru-RU" sz="2000" dirty="0"/>
              <a:t>из </a:t>
            </a:r>
            <a:r>
              <a:rPr lang="en-US" sz="2000" dirty="0"/>
              <a:t>N </a:t>
            </a:r>
            <a:r>
              <a:rPr lang="ru-RU" sz="2000" dirty="0"/>
              <a:t>элементов</a:t>
            </a:r>
            <a:r>
              <a:rPr lang="en-US" sz="20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3)</a:t>
            </a:r>
            <a:r>
              <a:rPr lang="ru-RU" sz="2000" dirty="0"/>
              <a:t> Заполнить его случайными числами.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4) В переменную </a:t>
            </a:r>
            <a:r>
              <a:rPr lang="en-US" sz="2000" dirty="0" err="1"/>
              <a:t>min_ptr</a:t>
            </a:r>
            <a:r>
              <a:rPr lang="en-US" sz="2000" dirty="0"/>
              <a:t> </a:t>
            </a:r>
            <a:r>
              <a:rPr lang="ru-RU" sz="2000" dirty="0"/>
              <a:t>поместить указатель на </a:t>
            </a:r>
            <a:r>
              <a:rPr lang="en-US" sz="2000" dirty="0"/>
              <a:t>node </a:t>
            </a:r>
            <a:r>
              <a:rPr lang="ru-RU" sz="2000" dirty="0"/>
              <a:t>из массива, имеющую минимальное число.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5) В каждый указатель </a:t>
            </a:r>
            <a:r>
              <a:rPr lang="en-US" sz="2000" dirty="0"/>
              <a:t>node </a:t>
            </a:r>
            <a:r>
              <a:rPr lang="ru-RU" sz="2000" dirty="0"/>
              <a:t>из массива положить указатель на следующую </a:t>
            </a:r>
            <a:r>
              <a:rPr lang="en-US" sz="2000" dirty="0"/>
              <a:t>node </a:t>
            </a:r>
            <a:r>
              <a:rPr lang="ru-RU" sz="2000" dirty="0"/>
              <a:t>с числом по возрастанию. В последней </a:t>
            </a:r>
            <a:r>
              <a:rPr lang="en-US" sz="2000" dirty="0"/>
              <a:t>node</a:t>
            </a:r>
            <a:r>
              <a:rPr lang="ru-RU" sz="2000" dirty="0"/>
              <a:t> указатель равен </a:t>
            </a:r>
            <a:r>
              <a:rPr lang="en-US" sz="2000" dirty="0"/>
              <a:t>nil. </a:t>
            </a:r>
            <a:endParaRPr lang="ru-RU" sz="2000" dirty="0"/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9A154C-19D1-5E52-804B-2A54D0D0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1" y="3243471"/>
            <a:ext cx="7265019" cy="33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224</Words>
  <Application>Microsoft Office PowerPoint</Application>
  <PresentationFormat>Экран (4:3)</PresentationFormat>
  <Paragraphs>31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User</cp:lastModifiedBy>
  <cp:revision>56</cp:revision>
  <dcterms:created xsi:type="dcterms:W3CDTF">2023-01-31T09:50:31Z</dcterms:created>
  <dcterms:modified xsi:type="dcterms:W3CDTF">2023-03-09T12:23:37Z</dcterms:modified>
</cp:coreProperties>
</file>