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9" r:id="rId2"/>
    <p:sldId id="262" r:id="rId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9" d="100"/>
          <a:sy n="119" d="100"/>
        </p:scale>
        <p:origin x="12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31E45C-F116-462B-8760-2078BF082F1A}" type="datetimeFigureOut">
              <a:rPr lang="ru-RU" smtClean="0"/>
              <a:t>23.03.2023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2654B-16AF-4FC8-85F1-09ECDEE757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8511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B2E0BD-99D0-9D2A-977E-07515073C2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0246389-64FB-ADE7-EDBF-CC337F8A92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5EC1264-A88A-D429-1DA7-A0E83FD07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D3FF1-1C77-4208-A728-6715B8BCAEC8}" type="datetime1">
              <a:rPr lang="ru-RU" smtClean="0"/>
              <a:t>23.03.2023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ED179D4-757C-7BB7-92E9-922063E3A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071098D-BBE2-B88F-7B81-1DF4F635E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62FE-C268-428B-9FB6-A45FCBA799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3351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E5463B-AC60-B029-7631-14546F129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C88FE05-A392-396C-C566-C186D4CB77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2FDAE3F-7E54-3A25-4A68-BCE9F68C9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42B9A-2E56-4B99-A87C-1793C4E37C39}" type="datetime1">
              <a:rPr lang="ru-RU" smtClean="0"/>
              <a:t>23.03.2023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6B1F6A1-2580-4B30-0D9D-C9B1246D6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8AAD66D-B379-7037-85E9-70BE588EC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62FE-C268-428B-9FB6-A45FCBA799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1695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7A44A10-05D8-5E7E-5DD6-2D08EFBFD6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D104B9B-A42B-85E1-1ED1-FB5D978403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66B7269-E9A1-7484-3440-A8B3BB7BE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ED007-B469-42B5-84D0-B2D8518EE6AF}" type="datetime1">
              <a:rPr lang="ru-RU" smtClean="0"/>
              <a:t>23.03.2023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85566E5-8556-8980-6F7C-086C77860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2FA2916-F008-C9EF-DA6B-C625EEAA9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62FE-C268-428B-9FB6-A45FCBA799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8978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015A5B-F63D-D0E6-7FA1-DAF31E778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D70DA7C-ADE4-63BB-F1EF-C5F8206AA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4817BD6-055B-AD07-3886-DB215F010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A6B21-3CC2-4411-9ED7-28D4F07E6447}" type="datetime1">
              <a:rPr lang="ru-RU" smtClean="0"/>
              <a:t>23.03.2023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1019BCC-0CA1-DAB1-2BB5-EBB5957A3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04939F8-02F2-04F7-8B08-95895E462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62FE-C268-428B-9FB6-A45FCBA799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6065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38833F-3B0E-B5CF-1EFE-ABFC5786D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0806BFE-D2AD-53E4-BEA1-79F4ACDD4B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3D2BDB7-92C4-843E-554E-DF1BAE854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534DB-51AD-42E8-BAE2-9D524DF6969E}" type="datetime1">
              <a:rPr lang="ru-RU" smtClean="0"/>
              <a:t>23.03.2023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94DA7B0-649F-AAE0-7B97-4813314C0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D86EDA5-A233-8D35-B771-C11B7E1B8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62FE-C268-428B-9FB6-A45FCBA799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7720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CF75BD-3D80-7841-28B0-C76F0A06C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57141D2-E063-3A7E-4445-FB21A665F2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EAADC95-F118-A6C8-D575-4E6EEA09A4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30348F7-0CFB-8B8B-7C37-E51528787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E71E7-4231-4511-A286-4D8BAA3C5460}" type="datetime1">
              <a:rPr lang="ru-RU" smtClean="0"/>
              <a:t>23.03.2023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9EA4AAF-A9EE-C6A4-8E59-2BC47AC1A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C9BC970-6231-9199-5710-9520C577B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62FE-C268-428B-9FB6-A45FCBA799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1763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1E8F94-2653-ED97-1F67-8292AA81B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A74175C-CF0D-18B5-1EC5-F0908B0DD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71A938D-6898-C951-E44B-B6CA3CA25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FFCC162-7894-8635-88BA-A08EB68F89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39958F7-F10A-8C6B-C094-BD2C885752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37E5484-03D0-1D83-28DE-562292995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07D2B-A495-4440-AD73-F377A1E57184}" type="datetime1">
              <a:rPr lang="ru-RU" smtClean="0"/>
              <a:t>23.03.2023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D4CE236-241F-0090-65D4-2E9E22CB3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D438450-F4CA-7728-DFF5-84A4D2F2E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62FE-C268-428B-9FB6-A45FCBA799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1282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9E89CA-8706-3220-8738-392FC457F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CB48238-71E4-B566-E8F1-767E6806F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FC52B-1D54-47AE-B2C9-575E5C19FE39}" type="datetime1">
              <a:rPr lang="ru-RU" smtClean="0"/>
              <a:t>23.03.2023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A04AADD-C9F8-3368-0EAF-355139D02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94AC732-515F-809C-3791-ADA970934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62FE-C268-428B-9FB6-A45FCBA799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5542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CB3B214-D39A-32F9-E948-10FE190C7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2FC10-F7B7-4864-9033-3EC7976FDCB5}" type="datetime1">
              <a:rPr lang="ru-RU" smtClean="0"/>
              <a:t>23.03.2023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F955293-EC8D-E435-E48F-F569DF34A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6AAADAF-650B-AACA-1587-7D92FA75F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62FE-C268-428B-9FB6-A45FCBA799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4588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A7FC68-3ABC-89A5-28F7-7D6BB3CBF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9CF2181-1859-7FE7-903C-D80778A5E6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28D5084-ED7A-98B8-15BB-0EAFE651F0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A6EC7FE-4863-C9B2-7CF4-404A0DBCF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FDB09-C334-42D1-A8CC-92BA43584AF5}" type="datetime1">
              <a:rPr lang="ru-RU" smtClean="0"/>
              <a:t>23.03.2023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EF67069-F173-7D2C-0EEC-81C0E618A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3DC9838-60D4-9177-7F73-2390D3969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62FE-C268-428B-9FB6-A45FCBA799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5767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7C98C4-3BA3-CAA0-04B3-6423D4022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7F4458D-1A5C-33B2-57E6-D92822CA81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3B24FB1-76DC-2D63-1540-95C80EACF7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2E60A39-9812-1877-7AC5-0D7C346F4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449B0-4AC4-4D56-AD1E-2E60E920D68F}" type="datetime1">
              <a:rPr lang="ru-RU" smtClean="0"/>
              <a:t>23.03.2023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61C81DD-5701-4FA1-5418-1F0A0C4E8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69D1304-0670-ABFE-980E-0273B6EEF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62FE-C268-428B-9FB6-A45FCBA799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0002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5C3EC3-C7B3-DE78-40D6-1BFBE073D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12F75C7-960F-03FD-19FA-4B1CCAC8DB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401BF04-A3CB-41F7-53CA-AE80CAC38A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9FA31-E67D-4DB0-8FD3-FD47DE2B0D1A}" type="datetime1">
              <a:rPr lang="ru-RU" smtClean="0"/>
              <a:t>23.03.2023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C989ADF-CDCA-6156-F23C-EF484CCA39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9D376C7-2FE2-19FB-7B37-E03145364F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A62FE-C268-428B-9FB6-A45FCBA799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8453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1">
            <a:extLst>
              <a:ext uri="{FF2B5EF4-FFF2-40B4-BE49-F238E27FC236}">
                <a16:creationId xmlns:a16="http://schemas.microsoft.com/office/drawing/2014/main" id="{3E97B008-075A-1D38-5C50-E307907C9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62616"/>
            <a:ext cx="2057400" cy="365125"/>
          </a:xfrm>
        </p:spPr>
        <p:txBody>
          <a:bodyPr/>
          <a:lstStyle/>
          <a:p>
            <a:fld id="{370A62FE-C268-428B-9FB6-A45FCBA79971}" type="slidenum">
              <a:rPr lang="ru-RU" sz="1400" smtClean="0">
                <a:solidFill>
                  <a:schemeClr val="tx1"/>
                </a:solidFill>
              </a:rPr>
              <a:t>1</a:t>
            </a:fld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6689A3-FBA4-4356-23A6-B542CB3F118B}"/>
              </a:ext>
            </a:extLst>
          </p:cNvPr>
          <p:cNvSpPr txBox="1"/>
          <p:nvPr/>
        </p:nvSpPr>
        <p:spPr>
          <a:xfrm>
            <a:off x="452187" y="794082"/>
            <a:ext cx="8411076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ru-RU" sz="2000" dirty="0">
                <a:solidFill>
                  <a:schemeClr val="bg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1. Введение. 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Hello world</a:t>
            </a:r>
            <a:r>
              <a:rPr lang="ru-RU" sz="2000" dirty="0">
                <a:solidFill>
                  <a:schemeClr val="bg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Типы данных. Ввод/вывод в консоль.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solidFill>
                  <a:schemeClr val="bg2">
                    <a:lumMod val="9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u-RU" sz="2000" dirty="0">
                <a:solidFill>
                  <a:schemeClr val="bg2">
                    <a:lumMod val="9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Массивы. Циклы, условия.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solidFill>
                  <a:schemeClr val="bg2">
                    <a:lumMod val="9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u-RU" sz="2000" dirty="0">
                <a:solidFill>
                  <a:schemeClr val="bg2">
                    <a:lumMod val="9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Функции, процедуры.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u-RU" sz="2000" dirty="0">
                <a:solidFill>
                  <a:schemeClr val="bg2">
                    <a:lumMod val="9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 Структуры.</a:t>
            </a:r>
          </a:p>
          <a:p>
            <a:pPr lvl="2">
              <a:spcAft>
                <a:spcPts val="600"/>
              </a:spcAft>
            </a:pPr>
            <a:r>
              <a:rPr lang="ru-RU" sz="2000" dirty="0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5. Указатели.</a:t>
            </a:r>
          </a:p>
          <a:p>
            <a:pPr>
              <a:spcAft>
                <a:spcPts val="600"/>
              </a:spcAft>
            </a:pP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u-RU" sz="2000" dirty="0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6. Контрольная</a:t>
            </a:r>
          </a:p>
          <a:p>
            <a:pPr>
              <a:spcAft>
                <a:spcPts val="600"/>
              </a:spcAft>
            </a:pPr>
            <a:r>
              <a:rPr lang="ru-RU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7. Динамическая память. Списки.</a:t>
            </a:r>
          </a:p>
          <a:p>
            <a:pPr>
              <a:spcAft>
                <a:spcPts val="600"/>
              </a:spcAft>
            </a:pP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8. Строки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9. Чтение/запись файлов.</a:t>
            </a:r>
          </a:p>
          <a:p>
            <a:pPr>
              <a:spcAft>
                <a:spcPts val="600"/>
              </a:spcAft>
            </a:pP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10. Классы. Конструктор, деструктор.</a:t>
            </a:r>
          </a:p>
          <a:p>
            <a:pPr>
              <a:spcAft>
                <a:spcPts val="600"/>
              </a:spcAft>
            </a:pP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11. Перегрузка функций и операторов.</a:t>
            </a:r>
          </a:p>
          <a:p>
            <a:pPr>
              <a:spcAft>
                <a:spcPts val="600"/>
              </a:spcAft>
            </a:pP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12. </a:t>
            </a:r>
            <a:r>
              <a:rPr lang="ru-RU" sz="2000" dirty="0">
                <a:effectLst/>
                <a:highlight>
                  <a:srgbClr val="A9A9A9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Контрольная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362ABB-6B18-ADAD-74EB-2B5169997768}"/>
              </a:ext>
            </a:extLst>
          </p:cNvPr>
          <p:cNvSpPr txBox="1"/>
          <p:nvPr/>
        </p:nvSpPr>
        <p:spPr>
          <a:xfrm>
            <a:off x="256674" y="160421"/>
            <a:ext cx="19041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Тема занятия</a:t>
            </a:r>
          </a:p>
        </p:txBody>
      </p:sp>
      <p:sp>
        <p:nvSpPr>
          <p:cNvPr id="2" name="Объект 2">
            <a:extLst>
              <a:ext uri="{FF2B5EF4-FFF2-40B4-BE49-F238E27FC236}">
                <a16:creationId xmlns:a16="http://schemas.microsoft.com/office/drawing/2014/main" id="{AF35AE03-5CC4-F05D-8E33-C615BF7604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5134" y="160421"/>
            <a:ext cx="3502192" cy="7940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i="1" dirty="0"/>
              <a:t>Имя пользователя: </a:t>
            </a:r>
            <a:r>
              <a:rPr lang="en-US" sz="2000" i="1" dirty="0"/>
              <a:t>suser01</a:t>
            </a:r>
          </a:p>
          <a:p>
            <a:pPr marL="0" indent="0">
              <a:buNone/>
            </a:pPr>
            <a:r>
              <a:rPr lang="ru-RU" sz="2000" i="1" dirty="0"/>
              <a:t>Пароль: </a:t>
            </a:r>
            <a:r>
              <a:rPr lang="en-US" sz="2000" i="1" dirty="0"/>
              <a:t>mimo#00</a:t>
            </a:r>
            <a:endParaRPr lang="ru-RU" sz="2000" i="1" dirty="0"/>
          </a:p>
        </p:txBody>
      </p:sp>
    </p:spTree>
    <p:extLst>
      <p:ext uri="{BB962C8B-B14F-4D97-AF65-F5344CB8AC3E}">
        <p14:creationId xmlns:p14="http://schemas.microsoft.com/office/powerpoint/2010/main" val="2101840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C70784E7-DB38-3C3D-73E7-B8C9B595E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0684" y="308941"/>
            <a:ext cx="8622631" cy="2875417"/>
          </a:xfrm>
        </p:spPr>
        <p:txBody>
          <a:bodyPr>
            <a:norm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ru-RU" sz="2000" dirty="0"/>
              <a:t>Задачи:</a:t>
            </a:r>
            <a:endParaRPr lang="en-US" sz="2000" dirty="0"/>
          </a:p>
          <a:p>
            <a:pPr marL="0" indent="0">
              <a:spcBef>
                <a:spcPts val="1200"/>
              </a:spcBef>
              <a:buNone/>
            </a:pPr>
            <a:r>
              <a:rPr lang="en-US" sz="2000" dirty="0"/>
              <a:t>1) </a:t>
            </a:r>
            <a:r>
              <a:rPr lang="ru-RU" sz="2000" dirty="0"/>
              <a:t>Создать тип структуру</a:t>
            </a:r>
            <a:r>
              <a:rPr lang="en-US" sz="2000" dirty="0"/>
              <a:t> Node</a:t>
            </a:r>
            <a:r>
              <a:rPr lang="ru-RU" sz="2000" dirty="0"/>
              <a:t> с данными(</a:t>
            </a:r>
            <a:r>
              <a:rPr lang="en-US" sz="2000" dirty="0"/>
              <a:t>integer)</a:t>
            </a:r>
            <a:r>
              <a:rPr lang="ru-RU" sz="2000" dirty="0"/>
              <a:t> и указателем на себя.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ru-RU" sz="2000" dirty="0"/>
              <a:t>2) Создать динамический список </a:t>
            </a:r>
            <a:r>
              <a:rPr lang="en-US" sz="2000" dirty="0"/>
              <a:t>Node</a:t>
            </a:r>
            <a:r>
              <a:rPr lang="ru-RU" sz="2000" dirty="0"/>
              <a:t>.</a:t>
            </a:r>
            <a:endParaRPr lang="en-US" sz="2000" dirty="0"/>
          </a:p>
          <a:p>
            <a:pPr marL="0" indent="0">
              <a:spcBef>
                <a:spcPts val="1200"/>
              </a:spcBef>
              <a:buNone/>
            </a:pPr>
            <a:r>
              <a:rPr lang="ru-RU" sz="2000" dirty="0"/>
              <a:t>3) Функцию поиска минимального элемента.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ru-RU" sz="2000" dirty="0"/>
              <a:t>4) Функцию перестановки местами двух элементов списка.</a:t>
            </a:r>
          </a:p>
        </p:txBody>
      </p:sp>
      <p:sp>
        <p:nvSpPr>
          <p:cNvPr id="5" name="Номер слайда 1">
            <a:extLst>
              <a:ext uri="{FF2B5EF4-FFF2-40B4-BE49-F238E27FC236}">
                <a16:creationId xmlns:a16="http://schemas.microsoft.com/office/drawing/2014/main" id="{A6E1E402-DE73-E82A-4F4F-9192900BA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62616"/>
            <a:ext cx="2057400" cy="365125"/>
          </a:xfrm>
        </p:spPr>
        <p:txBody>
          <a:bodyPr/>
          <a:lstStyle/>
          <a:p>
            <a:fld id="{370A62FE-C268-428B-9FB6-A45FCBA79971}" type="slidenum">
              <a:rPr lang="ru-RU" sz="1400" smtClean="0">
                <a:solidFill>
                  <a:schemeClr val="tx1"/>
                </a:solidFill>
              </a:rPr>
              <a:t>2</a:t>
            </a:fld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F9A154C-19D1-5E52-804B-2A54D0D0FD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684" y="3488244"/>
            <a:ext cx="7265019" cy="3369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55099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831</TotalTime>
  <Words>142</Words>
  <Application>Microsoft Office PowerPoint</Application>
  <PresentationFormat>Экран (4:3)</PresentationFormat>
  <Paragraphs>23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Aleksandr Vakulenko</dc:creator>
  <cp:lastModifiedBy>Aleksandr Vakulenko</cp:lastModifiedBy>
  <cp:revision>60</cp:revision>
  <dcterms:created xsi:type="dcterms:W3CDTF">2023-01-31T09:50:31Z</dcterms:created>
  <dcterms:modified xsi:type="dcterms:W3CDTF">2023-03-23T06:06:40Z</dcterms:modified>
</cp:coreProperties>
</file>