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7" r:id="rId3"/>
    <p:sldId id="261" r:id="rId4"/>
    <p:sldId id="269" r:id="rId5"/>
    <p:sldId id="268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654B-16AF-4FC8-85F1-09ECDEE7574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68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09.02.2023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09.02.2023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09.02.2023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09.02.2023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09.02.2023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09.02.2023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&#1055;&#1086;&#1088;&#1103;&#1076;&#1086;&#1082;_&#1073;&#1072;&#1081;&#1090;&#1086;&#1074;" TargetMode="External"/><Relationship Id="rId4" Type="http://schemas.openxmlformats.org/officeDocument/2006/relationships/hyperlink" Target="https://www3.ntu.edu.sg/home/ehchua/programming/cpp/cp4_PointerReferenc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ascal/pascal_variable_type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689A3-FBA4-4356-23A6-B542CB3F118B}"/>
              </a:ext>
            </a:extLst>
          </p:cNvPr>
          <p:cNvSpPr txBox="1"/>
          <p:nvPr/>
        </p:nvSpPr>
        <p:spPr>
          <a:xfrm>
            <a:off x="452187" y="794082"/>
            <a:ext cx="84110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1. Введение.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Типы данных. Ввод/вывод в консоль.</a:t>
            </a:r>
          </a:p>
          <a:p>
            <a:pPr>
              <a:spcAft>
                <a:spcPts val="6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Массивы. Циклы, условия.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3. Функции, процедуры.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4. Структуры.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5. Указатели. Передача/возврат значений в функции.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6.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7. Динамическая память. Списки.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8. Строки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9. Чтение/запись файлов.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10. Классы. Конструктор, деструктор.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11. Перегрузка функций и операторов.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12.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256674" y="160421"/>
            <a:ext cx="190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Тема занятия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AF35AE03-5CC4-F05D-8E33-C615BF76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134" y="160421"/>
            <a:ext cx="3502192" cy="794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/>
              <a:t>Имя пользователя: </a:t>
            </a:r>
            <a:r>
              <a:rPr lang="en-US" sz="2000" i="1" dirty="0"/>
              <a:t>suser01</a:t>
            </a:r>
          </a:p>
          <a:p>
            <a:pPr marL="0" indent="0">
              <a:buNone/>
            </a:pPr>
            <a:r>
              <a:rPr lang="ru-RU" sz="2000" i="1" dirty="0"/>
              <a:t>Пароль: </a:t>
            </a:r>
            <a:r>
              <a:rPr lang="en-US" sz="2000" i="1" dirty="0"/>
              <a:t>mimo#00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1018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6A41C3A-521A-DE18-CE7B-73AE8916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73" y="860875"/>
            <a:ext cx="6850218" cy="521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F9C6D-71FD-6210-FFF4-E463C84A3CD9}"/>
              </a:ext>
            </a:extLst>
          </p:cNvPr>
          <p:cNvSpPr txBox="1"/>
          <p:nvPr/>
        </p:nvSpPr>
        <p:spPr>
          <a:xfrm>
            <a:off x="256674" y="160421"/>
            <a:ext cx="2900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Комбинации байтов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9E44C-2000-3EBD-3DB8-63BC99B7C8BF}"/>
              </a:ext>
            </a:extLst>
          </p:cNvPr>
          <p:cNvSpPr txBox="1"/>
          <p:nvPr/>
        </p:nvSpPr>
        <p:spPr>
          <a:xfrm>
            <a:off x="58275" y="6309419"/>
            <a:ext cx="566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https://www3.ntu.edu.sg/home/ehchua/programming/cpp/cp4_PointerReference.html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https://ru.wikipedia.org/wiki/</a:t>
            </a:r>
            <a:r>
              <a:rPr lang="ru-RU" sz="1200" dirty="0" err="1">
                <a:hlinkClick r:id="rId5"/>
              </a:rPr>
              <a:t>Порядок_байтов</a:t>
            </a:r>
            <a:endParaRPr lang="ru-RU" sz="1200" dirty="0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D6D4384B-007E-21B7-A4CC-9A9CAB3F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1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9C4299B-64F1-CAB8-08A0-4F46371C2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4" y="855077"/>
            <a:ext cx="7886700" cy="4616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https://wiki.freepascal.org/Basic_Pascal_Tutorial/Chapter_1/Variables_and_Data_Types</a:t>
            </a: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https://www.tutorialspoint.com/pascal/pascal_variable_types.htm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CF149-D8F4-A759-2FF1-482A3E3B75A7}"/>
              </a:ext>
            </a:extLst>
          </p:cNvPr>
          <p:cNvSpPr txBox="1"/>
          <p:nvPr/>
        </p:nvSpPr>
        <p:spPr>
          <a:xfrm>
            <a:off x="256674" y="160421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типов.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9BBE62-C005-7792-83F2-621D84F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9" y="1471863"/>
            <a:ext cx="3933825" cy="3048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20DCBDA-B439-D9A7-DD35-AFE8B7A4B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09" y="4674984"/>
            <a:ext cx="2200275" cy="16478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85E162D-A508-FE81-F6AE-38B61DF3F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637" y="1471863"/>
            <a:ext cx="4733925" cy="2266950"/>
          </a:xfrm>
          <a:prstGeom prst="rect">
            <a:avLst/>
          </a:prstGeom>
        </p:spPr>
      </p:pic>
      <p:sp>
        <p:nvSpPr>
          <p:cNvPr id="15" name="Номер слайда 1">
            <a:extLst>
              <a:ext uri="{FF2B5EF4-FFF2-40B4-BE49-F238E27FC236}">
                <a16:creationId xmlns:a16="http://schemas.microsoft.com/office/drawing/2014/main" id="{A04C37F0-B3B5-3C98-F85A-7D61B646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6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05" y="1026695"/>
            <a:ext cx="8170445" cy="5150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Задачи:</a:t>
            </a:r>
          </a:p>
          <a:p>
            <a:pPr marL="342900" indent="-342900">
              <a:buAutoNum type="arabicParenR"/>
            </a:pPr>
            <a:r>
              <a:rPr lang="ru-RU" sz="2400" dirty="0"/>
              <a:t>Создать </a:t>
            </a:r>
          </a:p>
          <a:p>
            <a:pPr marL="0" indent="0">
              <a:buNone/>
            </a:pPr>
            <a:r>
              <a:rPr lang="ru-RU" sz="2400" dirty="0"/>
              <a:t>	- статический массив из </a:t>
            </a:r>
            <a:r>
              <a:rPr lang="en-US" sz="2400" dirty="0"/>
              <a:t>N</a:t>
            </a:r>
            <a:r>
              <a:rPr lang="ru-RU" sz="2400" dirty="0"/>
              <a:t> = 100</a:t>
            </a:r>
          </a:p>
          <a:p>
            <a:pPr marL="0" indent="0">
              <a:buNone/>
            </a:pPr>
            <a:r>
              <a:rPr lang="ru-RU" sz="2400" dirty="0"/>
              <a:t>	ИЛИ</a:t>
            </a:r>
          </a:p>
          <a:p>
            <a:pPr marL="0" indent="0">
              <a:buNone/>
            </a:pPr>
            <a:r>
              <a:rPr lang="ru-RU" sz="2400" dirty="0"/>
              <a:t>	- динамический массив, </a:t>
            </a:r>
            <a:r>
              <a:rPr lang="en-US" sz="2400" dirty="0"/>
              <a:t>N </a:t>
            </a:r>
            <a:r>
              <a:rPr lang="ru-RU" sz="2400" dirty="0"/>
              <a:t>принимать с клавиатуры</a:t>
            </a:r>
          </a:p>
          <a:p>
            <a:pPr marL="0" indent="0">
              <a:buNone/>
            </a:pPr>
            <a:r>
              <a:rPr lang="ru-RU" sz="2400" dirty="0"/>
              <a:t>из натуральных чисел идущих подряд от 1.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2) Распечатать в консоль все числа большие </a:t>
            </a:r>
            <a:r>
              <a:rPr lang="en-US" sz="2400" dirty="0"/>
              <a:t>N/2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ru-RU" sz="2400" dirty="0"/>
              <a:t>3</a:t>
            </a:r>
            <a:r>
              <a:rPr lang="en-US" sz="2400" dirty="0"/>
              <a:t>)</a:t>
            </a:r>
            <a:r>
              <a:rPr lang="ru-RU" sz="2400" dirty="0"/>
              <a:t> Найти сумму всех нечетных.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8F81A-027E-20F6-AD41-2B4BE27FEA9E}"/>
              </a:ext>
            </a:extLst>
          </p:cNvPr>
          <p:cNvSpPr txBox="1"/>
          <p:nvPr/>
        </p:nvSpPr>
        <p:spPr>
          <a:xfrm>
            <a:off x="256674" y="160421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Задание</a:t>
            </a: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44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E4B4A5B-5ABA-6273-94E1-A5388153F2BA}"/>
              </a:ext>
            </a:extLst>
          </p:cNvPr>
          <p:cNvGrpSpPr/>
          <p:nvPr/>
        </p:nvGrpSpPr>
        <p:grpSpPr>
          <a:xfrm>
            <a:off x="1446830" y="1437150"/>
            <a:ext cx="1226820" cy="300082"/>
            <a:chOff x="373380" y="2302484"/>
            <a:chExt cx="1226820" cy="300082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373380" y="2302484"/>
              <a:ext cx="1226820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350" b="1" dirty="0">
                  <a:ea typeface="Times New Roman" panose="02020603050405020304" pitchFamily="18" charset="0"/>
                </a:rPr>
                <a:t>Uses  Math;</a:t>
              </a:r>
              <a:endParaRPr lang="ru-RU" sz="1350" b="1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73380" y="2325567"/>
              <a:ext cx="960120" cy="2769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/>
            </a:p>
          </p:txBody>
        </p:sp>
      </p:grp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554585"/>
              </p:ext>
            </p:extLst>
          </p:nvPr>
        </p:nvGraphicFramePr>
        <p:xfrm>
          <a:off x="1446830" y="2254195"/>
          <a:ext cx="3280172" cy="320402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62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Операции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Реализация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+,  -,  *,  /               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 * Y + (X – 1.398) / Y / 4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DIV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целочисленное деление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d:= x div y;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MOD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остаток от деления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s:= x mod y;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3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Функции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| х |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Abs(x)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Arctg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Arctan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Arccos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Arccos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Sin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Sin(x)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Cos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Cos(x)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50055"/>
              </p:ext>
            </p:extLst>
          </p:nvPr>
        </p:nvGraphicFramePr>
        <p:xfrm>
          <a:off x="4830110" y="2254195"/>
          <a:ext cx="3272552" cy="317989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5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Tg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Tan(x)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Ctg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Cotan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300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Power(x, y)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IntPower(x, n)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baseline="30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Exp(x)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Ln 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Ln(x)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30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Sqr(x)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√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Sqrt(x)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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Pi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2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Дробная</a:t>
                      </a: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de-DE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часть</a:t>
                      </a: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de-DE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числа</a:t>
                      </a: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х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Frac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2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Целая часть числа х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507AF9-9EFE-D521-B667-5EB451296433}"/>
              </a:ext>
            </a:extLst>
          </p:cNvPr>
          <p:cNvSpPr txBox="1"/>
          <p:nvPr/>
        </p:nvSpPr>
        <p:spPr>
          <a:xfrm>
            <a:off x="256674" y="160421"/>
            <a:ext cx="367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Математические функции.</a:t>
            </a:r>
            <a:endParaRPr lang="ru-RU" sz="12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0D80245-C4AD-A15C-B3BD-BCFCF647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82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05" y="733732"/>
            <a:ext cx="8170445" cy="56288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/>
              <a:t>Задачи: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1.1) </a:t>
            </a:r>
            <a:r>
              <a:rPr lang="ru-RU" sz="1800" dirty="0"/>
              <a:t>Вычислить точное значение факториала от </a:t>
            </a:r>
            <a:r>
              <a:rPr lang="en-US" sz="1800" dirty="0"/>
              <a:t>10, 15, 25.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1.2) </a:t>
            </a:r>
            <a:r>
              <a:rPr lang="ru-RU" sz="1800" dirty="0"/>
              <a:t>Получить точное значение суммы чисел 0.60 и 0.03.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</a:t>
            </a:r>
            <a:r>
              <a:rPr lang="ru-RU" sz="1800" dirty="0"/>
              <a:t>.1) Создать статический массив из </a:t>
            </a:r>
            <a:r>
              <a:rPr lang="en-US" sz="1800" dirty="0"/>
              <a:t>N</a:t>
            </a:r>
            <a:r>
              <a:rPr lang="ru-RU" sz="1800" dirty="0"/>
              <a:t> = 100 натуральных чисел идущих подряд от 1.</a:t>
            </a:r>
          </a:p>
          <a:p>
            <a:pPr marL="0" indent="0">
              <a:buNone/>
            </a:pPr>
            <a:r>
              <a:rPr lang="en-US" sz="1800" dirty="0"/>
              <a:t>2</a:t>
            </a:r>
            <a:r>
              <a:rPr lang="ru-RU" sz="1800" dirty="0"/>
              <a:t>.</a:t>
            </a:r>
            <a:r>
              <a:rPr lang="en-US" sz="1800" dirty="0"/>
              <a:t>2)</a:t>
            </a:r>
            <a:r>
              <a:rPr lang="ru-RU" sz="1800" dirty="0"/>
              <a:t> Перемешать числа в массиве.</a:t>
            </a:r>
          </a:p>
          <a:p>
            <a:pPr marL="0" indent="0">
              <a:buNone/>
            </a:pPr>
            <a:r>
              <a:rPr lang="en-US" sz="1800" dirty="0"/>
              <a:t>2</a:t>
            </a:r>
            <a:r>
              <a:rPr lang="ru-RU" sz="1800" dirty="0"/>
              <a:t>.3) Изменить тип массива на динамический, </a:t>
            </a:r>
            <a:r>
              <a:rPr lang="en-US" sz="1800" dirty="0"/>
              <a:t>N </a:t>
            </a:r>
            <a:r>
              <a:rPr lang="ru-RU" sz="1800" dirty="0"/>
              <a:t>принимать с клавиатуры.</a:t>
            </a:r>
          </a:p>
          <a:p>
            <a:pPr marL="0" indent="0">
              <a:buNone/>
            </a:pPr>
            <a:r>
              <a:rPr lang="en-US" sz="1800" dirty="0"/>
              <a:t>2</a:t>
            </a:r>
            <a:r>
              <a:rPr lang="ru-RU" sz="1800" dirty="0"/>
              <a:t>.</a:t>
            </a:r>
            <a:r>
              <a:rPr lang="en-US" sz="1800" dirty="0"/>
              <a:t>4</a:t>
            </a:r>
            <a:r>
              <a:rPr lang="ru-RU" sz="1800" dirty="0"/>
              <a:t>) Распечатать в консоль все числа большие </a:t>
            </a:r>
            <a:r>
              <a:rPr lang="en-US" sz="1800" dirty="0"/>
              <a:t>N/2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2</a:t>
            </a:r>
            <a:r>
              <a:rPr lang="ru-RU" sz="1800" dirty="0"/>
              <a:t>.</a:t>
            </a:r>
            <a:r>
              <a:rPr lang="en-US" sz="1800" dirty="0"/>
              <a:t>5)</a:t>
            </a:r>
            <a:r>
              <a:rPr lang="ru-RU" sz="1800" dirty="0"/>
              <a:t> Найти сумму всех нечетных.</a:t>
            </a:r>
          </a:p>
          <a:p>
            <a:pPr marL="0" indent="0">
              <a:buNone/>
            </a:pPr>
            <a:r>
              <a:rPr lang="en-US" sz="1800" dirty="0"/>
              <a:t>2</a:t>
            </a:r>
            <a:r>
              <a:rPr lang="ru-RU" sz="1800" dirty="0"/>
              <a:t>.</a:t>
            </a:r>
            <a:r>
              <a:rPr lang="en-US" sz="1800" dirty="0"/>
              <a:t>6</a:t>
            </a:r>
            <a:r>
              <a:rPr lang="ru-RU" sz="1800" dirty="0"/>
              <a:t>) Найти сумму чисел первой половины массива.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/>
              <a:t>3</a:t>
            </a:r>
            <a:r>
              <a:rPr lang="ru-RU" sz="1800" dirty="0"/>
              <a:t>) Найти сумму ряда 1</a:t>
            </a:r>
            <a:r>
              <a:rPr lang="en-US" sz="1800" dirty="0"/>
              <a:t>/</a:t>
            </a:r>
            <a:r>
              <a:rPr lang="en-US" sz="1800" dirty="0" err="1"/>
              <a:t>n^p</a:t>
            </a:r>
            <a:r>
              <a:rPr lang="ru-RU" sz="1800" dirty="0"/>
              <a:t>, </a:t>
            </a:r>
            <a:r>
              <a:rPr lang="en-US" sz="1800" dirty="0"/>
              <a:t>p </a:t>
            </a:r>
            <a:r>
              <a:rPr lang="ru-RU" sz="1800" dirty="0"/>
              <a:t>вводить с клавиатуры</a:t>
            </a:r>
            <a:r>
              <a:rPr lang="en-US" sz="1800" dirty="0"/>
              <a:t>;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/>
              <a:t>4</a:t>
            </a:r>
            <a:r>
              <a:rPr lang="ru-RU" sz="1800" dirty="0"/>
              <a:t>) Написать программу пересчета величины временного интервала, заданного в секундах, в величину, выраженную в часах, минутах и секундах. Результат вывести на экран</a:t>
            </a:r>
            <a:r>
              <a:rPr lang="en-US" sz="1800" dirty="0"/>
              <a:t> </a:t>
            </a:r>
            <a:r>
              <a:rPr lang="ru-RU" sz="1800" dirty="0"/>
              <a:t>в</a:t>
            </a:r>
            <a:r>
              <a:rPr lang="en-US" sz="1800" dirty="0"/>
              <a:t> </a:t>
            </a:r>
            <a:r>
              <a:rPr lang="ru-RU" sz="1800" dirty="0"/>
              <a:t>формате </a:t>
            </a:r>
            <a:r>
              <a:rPr lang="en-US" sz="1800" dirty="0" err="1"/>
              <a:t>hhhh:mm:ss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dirty="0"/>
              <a:t>745</a:t>
            </a:r>
            <a:r>
              <a:rPr lang="en-US" sz="1800" dirty="0"/>
              <a:t>6</a:t>
            </a:r>
            <a:r>
              <a:rPr lang="ru-RU" sz="1800" dirty="0"/>
              <a:t> –</a:t>
            </a:r>
            <a:r>
              <a:rPr lang="en-US" sz="1800" dirty="0"/>
              <a:t>&gt; 0002:04:16</a:t>
            </a:r>
            <a:endParaRPr lang="ru-RU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ru-RU" sz="1800" dirty="0"/>
              <a:t>Каждое задание отмечать отдельным коммитом в </a:t>
            </a:r>
            <a:r>
              <a:rPr lang="en-US" sz="1800" dirty="0"/>
              <a:t>git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-</a:t>
            </a:r>
            <a:r>
              <a:rPr lang="ru-RU" sz="1800" dirty="0"/>
              <a:t> Результаты поместить в репозиторий </a:t>
            </a:r>
            <a:r>
              <a:rPr lang="en-US" sz="1800" dirty="0" err="1"/>
              <a:t>github</a:t>
            </a:r>
            <a:r>
              <a:rPr lang="en-US" sz="1800" dirty="0"/>
              <a:t>.</a:t>
            </a:r>
            <a:endParaRPr 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8F81A-027E-20F6-AD41-2B4BE27FEA9E}"/>
              </a:ext>
            </a:extLst>
          </p:cNvPr>
          <p:cNvSpPr txBox="1"/>
          <p:nvPr/>
        </p:nvSpPr>
        <p:spPr>
          <a:xfrm>
            <a:off x="256674" y="160421"/>
            <a:ext cx="2747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Домашнее задание</a:t>
            </a: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50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565</Words>
  <Application>Microsoft Office PowerPoint</Application>
  <PresentationFormat>Экран (4:3)</PresentationFormat>
  <Paragraphs>103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User</cp:lastModifiedBy>
  <cp:revision>39</cp:revision>
  <dcterms:created xsi:type="dcterms:W3CDTF">2023-01-31T09:50:31Z</dcterms:created>
  <dcterms:modified xsi:type="dcterms:W3CDTF">2023-02-09T07:05:49Z</dcterms:modified>
</cp:coreProperties>
</file>