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70" r:id="rId3"/>
    <p:sldId id="26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5. Указатели.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6.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8. Строки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7" y="112621"/>
            <a:ext cx="274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Базовый синтаксис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CF480D-F501-4047-A0F0-88628555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9" y="574286"/>
            <a:ext cx="8051222" cy="59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733732"/>
            <a:ext cx="8353046" cy="562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Задачи:</a:t>
            </a:r>
          </a:p>
          <a:p>
            <a:pPr marL="0" indent="0">
              <a:buNone/>
            </a:pPr>
            <a:r>
              <a:rPr lang="ru-RU" sz="1800" dirty="0"/>
              <a:t>1) Создать структуру </a:t>
            </a:r>
            <a:r>
              <a:rPr lang="en-US" sz="1800" dirty="0"/>
              <a:t>“</a:t>
            </a:r>
            <a:r>
              <a:rPr lang="ru-RU" sz="1800" dirty="0"/>
              <a:t>треугольник</a:t>
            </a:r>
            <a:r>
              <a:rPr lang="en-US" sz="1800" dirty="0"/>
              <a:t>”</a:t>
            </a:r>
            <a:r>
              <a:rPr lang="ru-RU" sz="1800" dirty="0"/>
              <a:t>, содержащую три вектора – вершины и его уникальный номер - целое число.</a:t>
            </a:r>
          </a:p>
          <a:p>
            <a:pPr marL="342900" indent="-342900">
              <a:buAutoNum type="arabicParenR"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2) Создать процедуру, которая возвращает случайный треугольник, без повтора номера. Данная процедура не должна принимать входных аргументов.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3) Создать функцию, вычисляющую площадь треугольника.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4) Создать массив из </a:t>
            </a:r>
            <a:r>
              <a:rPr lang="en-US" sz="1800" dirty="0"/>
              <a:t>N </a:t>
            </a:r>
            <a:r>
              <a:rPr lang="ru-RU" sz="1800" dirty="0"/>
              <a:t>треугольников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5) Сортировать массив по возрастанию площади.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ru-RU" sz="1800" dirty="0"/>
              <a:t>Каждое задание отмечать отдельным коммитом в </a:t>
            </a:r>
            <a:r>
              <a:rPr lang="en-US" sz="1800" dirty="0"/>
              <a:t>git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-</a:t>
            </a:r>
            <a:r>
              <a:rPr lang="ru-RU" sz="1800" dirty="0"/>
              <a:t> Результаты поместить в репозиторий </a:t>
            </a:r>
            <a:r>
              <a:rPr lang="en-US" sz="1800" dirty="0" err="1"/>
              <a:t>github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2747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Домашнее 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193</Words>
  <Application>Microsoft Office PowerPoint</Application>
  <PresentationFormat>Экран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48</cp:revision>
  <dcterms:created xsi:type="dcterms:W3CDTF">2023-01-31T09:50:31Z</dcterms:created>
  <dcterms:modified xsi:type="dcterms:W3CDTF">2023-03-02T06:52:22Z</dcterms:modified>
</cp:coreProperties>
</file>