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2" r:id="rId3"/>
    <p:sldId id="262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84EDA-6775-2301-07F7-53722C87D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58272"/>
              </p:ext>
            </p:extLst>
          </p:nvPr>
        </p:nvGraphicFramePr>
        <p:xfrm>
          <a:off x="636363" y="531665"/>
          <a:ext cx="3632324" cy="5697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031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76293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/02/24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Введение. </a:t>
                      </a: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Hello world</a:t>
                      </a: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. Типы данных, массивы. Ввод/вывод в консоль.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29/02/24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Циклы, условия.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07/03/24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Функции, процедуры.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14/03/24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Функции, процедуры. Структуры.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21/03/24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Структуры.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28/03/24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Указатели. Динамическая память.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04/04/24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11/04/24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18/04/24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02/05/24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16/05/24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947E0-5ED1-DA24-6130-0C06E9B27A0B}"/>
              </a:ext>
            </a:extLst>
          </p:cNvPr>
          <p:cNvGraphicFramePr>
            <a:graphicFrameLocks noGrp="1"/>
          </p:cNvGraphicFramePr>
          <p:nvPr/>
        </p:nvGraphicFramePr>
        <p:xfrm>
          <a:off x="4807662" y="531665"/>
          <a:ext cx="3632324" cy="57136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986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99338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Типы данных, массивы. Ввод/вывод в консоль. Циклы, условия.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15/03/24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Функции, процедуры.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22/03/24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Структуры.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29/03/24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Указатели. Динамическая память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12/04/24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52511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19/04/24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26/04/24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03/05/24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17/05/24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14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6" y="112621"/>
            <a:ext cx="672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Структуры данных. Базовый синтаксис.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CF480D-F501-4047-A0F0-88628555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9" y="574286"/>
            <a:ext cx="8051222" cy="59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733732"/>
            <a:ext cx="8353046" cy="369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1) Создать структуру </a:t>
            </a:r>
            <a:r>
              <a:rPr lang="en-US" sz="1800" dirty="0"/>
              <a:t>“</a:t>
            </a:r>
            <a:r>
              <a:rPr lang="ru-RU" sz="1800" dirty="0"/>
              <a:t>треугольник</a:t>
            </a:r>
            <a:r>
              <a:rPr lang="en-US" sz="1800" dirty="0"/>
              <a:t>”</a:t>
            </a:r>
            <a:r>
              <a:rPr lang="ru-RU" sz="1800" dirty="0"/>
              <a:t>, содержащую три вектора – вершины.</a:t>
            </a:r>
          </a:p>
          <a:p>
            <a:pPr marL="342900" indent="-342900">
              <a:buAutoNum type="arabicParenR"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2) Создать функцию, которая возвращает случайный треугольник. Данная функция не должна принимать входных аргументов.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3) Создать функцию, вычисляющую площадь треугольника.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4) Создать массив из </a:t>
            </a:r>
            <a:r>
              <a:rPr lang="en-US" sz="1800" dirty="0"/>
              <a:t>N </a:t>
            </a:r>
            <a:r>
              <a:rPr lang="ru-RU" sz="1800" dirty="0"/>
              <a:t>треугольников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5) Сортировать массив по возрастанию площади.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184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45</cp:revision>
  <dcterms:created xsi:type="dcterms:W3CDTF">2023-01-31T09:50:31Z</dcterms:created>
  <dcterms:modified xsi:type="dcterms:W3CDTF">2024-03-13T20:18:11Z</dcterms:modified>
</cp:coreProperties>
</file>