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1" r:id="rId2"/>
    <p:sldId id="276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2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02.05.2024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02.05.2024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02.05.2024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02.05.2024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02.05.2024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02.05.2024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284EDA-6775-2301-07F7-53722C87D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22116"/>
              </p:ext>
            </p:extLst>
          </p:nvPr>
        </p:nvGraphicFramePr>
        <p:xfrm>
          <a:off x="636363" y="531665"/>
          <a:ext cx="3632324" cy="5697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6031">
                  <a:extLst>
                    <a:ext uri="{9D8B030D-6E8A-4147-A177-3AD203B41FA5}">
                      <a16:colId xmlns:a16="http://schemas.microsoft.com/office/drawing/2014/main" val="3550600788"/>
                    </a:ext>
                  </a:extLst>
                </a:gridCol>
                <a:gridCol w="2676293">
                  <a:extLst>
                    <a:ext uri="{9D8B030D-6E8A-4147-A177-3AD203B41FA5}">
                      <a16:colId xmlns:a16="http://schemas.microsoft.com/office/drawing/2014/main" val="2957676236"/>
                    </a:ext>
                  </a:extLst>
                </a:gridCol>
              </a:tblGrid>
              <a:tr h="43671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Тема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37055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</a:t>
                      </a: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/02/24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Введение. </a:t>
                      </a: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Hello world</a:t>
                      </a: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. Типы данных, массивы. Ввод/вывод в консоль.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7657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29/02/24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Циклы, условия.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8617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07/03/24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Функции, процедуры.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82740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14/03/24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Функции, процедуры. Структуры.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3058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21/03/24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Структуры.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0889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28/03/24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Указатели. Динамическая память.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1538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04/04/24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Списки.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3453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11/04/24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Списки. Еще практика.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5034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18/04/24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Классы. Конструктор, деструктор.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79792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25/04/24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Классы. Еще практика.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08519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02/05/24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Классы. Еще практика.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1474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16/05/24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Контрольная.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88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0947E0-5ED1-DA24-6130-0C06E9B27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93985"/>
              </p:ext>
            </p:extLst>
          </p:nvPr>
        </p:nvGraphicFramePr>
        <p:xfrm>
          <a:off x="4807662" y="531665"/>
          <a:ext cx="3632324" cy="57136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2986">
                  <a:extLst>
                    <a:ext uri="{9D8B030D-6E8A-4147-A177-3AD203B41FA5}">
                      <a16:colId xmlns:a16="http://schemas.microsoft.com/office/drawing/2014/main" val="3550600788"/>
                    </a:ext>
                  </a:extLst>
                </a:gridCol>
                <a:gridCol w="2699338">
                  <a:extLst>
                    <a:ext uri="{9D8B030D-6E8A-4147-A177-3AD203B41FA5}">
                      <a16:colId xmlns:a16="http://schemas.microsoft.com/office/drawing/2014/main" val="2957676236"/>
                    </a:ext>
                  </a:extLst>
                </a:gridCol>
              </a:tblGrid>
              <a:tr h="43671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Дата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Тема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37055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7657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01/03/24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Типы данных, массивы. Ввод/вывод в консоль. Циклы, условия.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8617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82740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15/03/24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Функции, процедуры.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3058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22/03/24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Структуры.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0889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29/03/24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Указатели. Динамическая память</a:t>
                      </a: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1538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05/04/24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Списки.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3453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12/04/24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Списки. Еще практика.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50346"/>
                  </a:ext>
                </a:extLst>
              </a:tr>
              <a:tr h="452511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19/04/24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Классы. Конструктор, деструктор.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79792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26/04/24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Классы. Еще практика.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08519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03/05/24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Классы. Еще </a:t>
                      </a:r>
                      <a:r>
                        <a:rPr lang="ru-RU" sz="1200">
                          <a:effectLst/>
                        </a:rPr>
                        <a:t>практика.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1474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17/05/24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Контрольная.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14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0784E7-DB38-3C3D-73E7-B8C9B595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05" y="733732"/>
            <a:ext cx="8353046" cy="151216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2000" dirty="0"/>
              <a:t>Создать объект стек(</a:t>
            </a:r>
            <a:r>
              <a:rPr lang="en-US" sz="2000" dirty="0"/>
              <a:t>stack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для типа </a:t>
            </a:r>
            <a:r>
              <a:rPr lang="en-US" sz="2000" dirty="0"/>
              <a:t>&lt;T&gt;</a:t>
            </a:r>
            <a:r>
              <a:rPr lang="ru-RU" sz="2000" dirty="0"/>
              <a:t> с методами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procedure push(T)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	function pop() : T</a:t>
            </a:r>
          </a:p>
          <a:p>
            <a:pPr marL="0" indent="0">
              <a:spcBef>
                <a:spcPts val="1200"/>
              </a:spcBef>
              <a:buNone/>
            </a:pPr>
            <a:endParaRPr lang="ru-RU" sz="20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8F81A-027E-20F6-AD41-2B4BE27FEA9E}"/>
              </a:ext>
            </a:extLst>
          </p:cNvPr>
          <p:cNvSpPr txBox="1"/>
          <p:nvPr/>
        </p:nvSpPr>
        <p:spPr>
          <a:xfrm>
            <a:off x="256674" y="160421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Задание</a:t>
            </a: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A6E1E402-DE73-E82A-4F4F-9192900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7DA3EB3-D09F-22E0-0C31-2A306F6EF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26" y="3830419"/>
            <a:ext cx="3625516" cy="253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372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167</Words>
  <Application>Microsoft Office PowerPoint</Application>
  <PresentationFormat>Экран (4:3)</PresentationFormat>
  <Paragraphs>53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Aleksandr Vakulenko</cp:lastModifiedBy>
  <cp:revision>64</cp:revision>
  <dcterms:created xsi:type="dcterms:W3CDTF">2023-01-31T09:50:31Z</dcterms:created>
  <dcterms:modified xsi:type="dcterms:W3CDTF">2024-05-02T07:52:07Z</dcterms:modified>
</cp:coreProperties>
</file>