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1" r:id="rId3"/>
    <p:sldId id="26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32024"/>
              </p:ext>
            </p:extLst>
          </p:nvPr>
        </p:nvGraphicFramePr>
        <p:xfrm>
          <a:off x="636363" y="531665"/>
          <a:ext cx="3632324" cy="57182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29/02/24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Циклы, условия.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07/03/24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14/03/24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Указатели. Передача/возврат значений в функции.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Динамическая память. 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1243"/>
              </p:ext>
            </p:extLst>
          </p:nvPr>
        </p:nvGraphicFramePr>
        <p:xfrm>
          <a:off x="4807662" y="531665"/>
          <a:ext cx="3632324" cy="5738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15/03/24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22/03/24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Передача/возврат значений в функции.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Динамическая память. 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80245-C4AD-A15C-B3BD-BCFCF64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316</Words>
  <Application>Microsoft Office PowerPoint</Application>
  <PresentationFormat>On-screen Show (4:3)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32</cp:revision>
  <dcterms:created xsi:type="dcterms:W3CDTF">2023-01-31T09:50:31Z</dcterms:created>
  <dcterms:modified xsi:type="dcterms:W3CDTF">2024-02-23T17:09:14Z</dcterms:modified>
</cp:coreProperties>
</file>