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0" r:id="rId2"/>
    <p:sldId id="261" r:id="rId3"/>
    <p:sldId id="26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utorialspoint.com/pascal/pascal_variable_typ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90127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tx1"/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07/03/24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25380"/>
              </p:ext>
            </p:extLst>
          </p:nvPr>
        </p:nvGraphicFramePr>
        <p:xfrm>
          <a:off x="4807662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tx1"/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C4299B-64F1-CAB8-08A0-4F46371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855077"/>
            <a:ext cx="7886700" cy="4616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https://wiki.freepascal.org/Basic_Pascal_Tutorial/Chapter_1/Variables_and_Data_Types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https://www.tutorialspoint.com/pascal/pascal_variable_types.htm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CF149-D8F4-A759-2FF1-482A3E3B75A7}"/>
              </a:ext>
            </a:extLst>
          </p:cNvPr>
          <p:cNvSpPr txBox="1"/>
          <p:nvPr/>
        </p:nvSpPr>
        <p:spPr>
          <a:xfrm>
            <a:off x="256674" y="16042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типов.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9BBE62-C005-7792-83F2-621D84F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" y="1471863"/>
            <a:ext cx="3933825" cy="30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0DCBDA-B439-D9A7-DD35-AFE8B7A4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9" y="4674984"/>
            <a:ext cx="2200275" cy="1647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5E162D-A508-FE81-F6AE-38B61DF3F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637" y="1471863"/>
            <a:ext cx="4733925" cy="2266950"/>
          </a:xfrm>
          <a:prstGeom prst="rect">
            <a:avLst/>
          </a:prstGeom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04C37F0-B3B5-3C98-F85A-7D61B646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E4B4A5B-5ABA-6273-94E1-A5388153F2BA}"/>
              </a:ext>
            </a:extLst>
          </p:cNvPr>
          <p:cNvGrpSpPr/>
          <p:nvPr/>
        </p:nvGrpSpPr>
        <p:grpSpPr>
          <a:xfrm>
            <a:off x="1446830" y="1437150"/>
            <a:ext cx="1226820" cy="300082"/>
            <a:chOff x="373380" y="2302484"/>
            <a:chExt cx="1226820" cy="30008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73380" y="2302484"/>
              <a:ext cx="1226820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350" b="1" dirty="0">
                  <a:ea typeface="Times New Roman" panose="02020603050405020304" pitchFamily="18" charset="0"/>
                </a:rPr>
                <a:t>Uses  Math;</a:t>
              </a:r>
              <a:endParaRPr lang="ru-RU" sz="1350" b="1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73380" y="2325567"/>
              <a:ext cx="960120" cy="2769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54585"/>
              </p:ext>
            </p:extLst>
          </p:nvPr>
        </p:nvGraphicFramePr>
        <p:xfrm>
          <a:off x="1446830" y="2254195"/>
          <a:ext cx="3280172" cy="320402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Операции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Реализация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+,  -,  *,  /               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 * Y + (X – 1.398) / Y / 4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целочисленное деление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d:= x div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MOD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остаток от деления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s:= x mod y;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Функции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| х |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Abs(x)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Arctg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Arccos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Sin(x)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 x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Cos(x)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50055"/>
              </p:ext>
            </p:extLst>
          </p:nvPr>
        </p:nvGraphicFramePr>
        <p:xfrm>
          <a:off x="4830110" y="2254195"/>
          <a:ext cx="3272552" cy="317989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Ctg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Cotan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Power(x, y)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IntPower(x, n)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Exp(x)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 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Ln(x)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√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Sqrt(x)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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Pi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Дробная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часть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de-DE" sz="14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числа</a:t>
                      </a:r>
                      <a:r>
                        <a:rPr lang="de-DE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х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Frac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Целая часть числа х</a:t>
                      </a:r>
                      <a:endParaRPr lang="ru-RU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(x)</a:t>
                      </a:r>
                      <a:endParaRPr lang="ru-RU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507AF9-9EFE-D521-B667-5EB451296433}"/>
              </a:ext>
            </a:extLst>
          </p:cNvPr>
          <p:cNvSpPr txBox="1"/>
          <p:nvPr/>
        </p:nvSpPr>
        <p:spPr>
          <a:xfrm>
            <a:off x="256674" y="160421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Математические функции.</a:t>
            </a:r>
            <a:endParaRPr lang="ru-RU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80245-C4AD-A15C-B3BD-BCFCF647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20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302</Words>
  <Application>Microsoft Office PowerPoint</Application>
  <PresentationFormat>On-screen Show (4:3)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35</cp:revision>
  <dcterms:created xsi:type="dcterms:W3CDTF">2023-01-31T09:50:31Z</dcterms:created>
  <dcterms:modified xsi:type="dcterms:W3CDTF">2024-03-08T16:40:59Z</dcterms:modified>
</cp:coreProperties>
</file>