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84EDA-6775-2301-07F7-53722C87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90149"/>
              </p:ext>
            </p:extLst>
          </p:nvPr>
        </p:nvGraphicFramePr>
        <p:xfrm>
          <a:off x="636363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031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76293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Введение. </a:t>
                      </a: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Hello world</a:t>
                      </a: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. Типы данных, массивы. Ввод/вывод в консоль.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29/02/24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07/03/24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Функции, процедуры.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14/03/24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21/03/24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Указатели. Динамическая память.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28/03/24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04/04/24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11/04/24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18/04/24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02/05/24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16/05/24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947E0-5ED1-DA24-6130-0C06E9B2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51955"/>
              </p:ext>
            </p:extLst>
          </p:nvPr>
        </p:nvGraphicFramePr>
        <p:xfrm>
          <a:off x="4807662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986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99338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Типы данных, массивы. Ввод/вывод в консоль. 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15/03/24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Функции, процедуры.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22/03/24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29/03/24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Указатели. Динамическая память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12/04/24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19/04/24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26/04/24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03/05/24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17/05/24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0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733732"/>
            <a:ext cx="8353046" cy="562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1) </a:t>
            </a:r>
            <a:r>
              <a:rPr lang="ru-RU" sz="2000" dirty="0"/>
              <a:t>Создать функцию принимающую три числа и возвращающую соответствующий вектор.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2</a:t>
            </a:r>
            <a:r>
              <a:rPr lang="en-US" sz="2000" dirty="0"/>
              <a:t>)</a:t>
            </a:r>
            <a:r>
              <a:rPr lang="ru-RU" sz="2000" dirty="0"/>
              <a:t> Создать функцию скалярного произведения трехмерных векторов. Функция на вход принимает два вектора, возвращает число.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3) Создать массив из случайного числа случайных элементов.</a:t>
            </a:r>
          </a:p>
          <a:p>
            <a:pPr marL="0" indent="0">
              <a:buNone/>
            </a:pPr>
            <a:r>
              <a:rPr lang="ru-RU" sz="2000" dirty="0"/>
              <a:t>4) Создать функцию, которая распечатывает данный массив на экран.</a:t>
            </a:r>
          </a:p>
          <a:p>
            <a:pPr marL="0" indent="0">
              <a:buNone/>
            </a:pPr>
            <a:r>
              <a:rPr lang="ru-RU" sz="2000" dirty="0"/>
              <a:t>5) Создать функцию, которая ищет среднее значение элементов массива.</a:t>
            </a:r>
          </a:p>
          <a:p>
            <a:pPr marL="0" indent="0">
              <a:buNone/>
            </a:pPr>
            <a:r>
              <a:rPr lang="ru-RU" sz="2000" dirty="0"/>
              <a:t>6) Создать процедуру, которая приравнивает нулю все элементы, меньше среднего.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93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193</Words>
  <Application>Microsoft Office PowerPoint</Application>
  <PresentationFormat>Экран (4:3)</PresentationFormat>
  <Paragraphs>52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41</cp:revision>
  <dcterms:created xsi:type="dcterms:W3CDTF">2023-01-31T09:50:31Z</dcterms:created>
  <dcterms:modified xsi:type="dcterms:W3CDTF">2024-03-07T06:53:39Z</dcterms:modified>
</cp:coreProperties>
</file>