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1" r:id="rId2"/>
    <p:sldId id="274" r:id="rId3"/>
    <p:sldId id="275" r:id="rId4"/>
    <p:sldId id="272" r:id="rId5"/>
    <p:sldId id="273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66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1E45C-F116-462B-8760-2078BF082F1A}" type="datetimeFigureOut">
              <a:rPr lang="ru-RU" smtClean="0"/>
              <a:t>28.03.2024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2654B-16AF-4FC8-85F1-09ECDEE75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511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B2E0BD-99D0-9D2A-977E-07515073C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246389-64FB-ADE7-EDBF-CC337F8A9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EC1264-A88A-D429-1DA7-A0E83FD07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3FF1-1C77-4208-A728-6715B8BCAEC8}" type="datetime1">
              <a:rPr lang="ru-RU" smtClean="0"/>
              <a:t>28.03.2024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D179D4-757C-7BB7-92E9-922063E3A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71098D-BBE2-B88F-7B81-1DF4F635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35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E5463B-AC60-B029-7631-14546F129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C88FE05-A392-396C-C566-C186D4CB7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FDAE3F-7E54-3A25-4A68-BCE9F68C9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2B9A-2E56-4B99-A87C-1793C4E37C39}" type="datetime1">
              <a:rPr lang="ru-RU" smtClean="0"/>
              <a:t>28.03.2024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B1F6A1-2580-4B30-0D9D-C9B1246D6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AAD66D-B379-7037-85E9-70BE588EC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69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7A44A10-05D8-5E7E-5DD6-2D08EFBFD6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D104B9B-A42B-85E1-1ED1-FB5D97840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6B7269-E9A1-7484-3440-A8B3BB7BE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D007-B469-42B5-84D0-B2D8518EE6AF}" type="datetime1">
              <a:rPr lang="ru-RU" smtClean="0"/>
              <a:t>28.03.2024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5566E5-8556-8980-6F7C-086C77860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FA2916-F008-C9EF-DA6B-C625EEAA9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8978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015A5B-F63D-D0E6-7FA1-DAF31E778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70DA7C-ADE4-63BB-F1EF-C5F8206AA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817BD6-055B-AD07-3886-DB215F01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6B21-3CC2-4411-9ED7-28D4F07E6447}" type="datetime1">
              <a:rPr lang="ru-RU" smtClean="0"/>
              <a:t>28.03.2024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019BCC-0CA1-DAB1-2BB5-EBB5957A3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4939F8-02F2-04F7-8B08-95895E462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065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38833F-3B0E-B5CF-1EFE-ABFC5786D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806BFE-D2AD-53E4-BEA1-79F4ACDD4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D2BDB7-92C4-843E-554E-DF1BAE854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34DB-51AD-42E8-BAE2-9D524DF6969E}" type="datetime1">
              <a:rPr lang="ru-RU" smtClean="0"/>
              <a:t>28.03.2024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4DA7B0-649F-AAE0-7B97-4813314C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86EDA5-A233-8D35-B771-C11B7E1B8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720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CF75BD-3D80-7841-28B0-C76F0A06C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7141D2-E063-3A7E-4445-FB21A665F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EAADC95-F118-A6C8-D575-4E6EEA09A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30348F7-0CFB-8B8B-7C37-E51528787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71E7-4231-4511-A286-4D8BAA3C5460}" type="datetime1">
              <a:rPr lang="ru-RU" smtClean="0"/>
              <a:t>28.03.2024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EA4AAF-A9EE-C6A4-8E59-2BC47AC1A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9BC970-6231-9199-5710-9520C577B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763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1E8F94-2653-ED97-1F67-8292AA81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74175C-CF0D-18B5-1EC5-F0908B0DD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71A938D-6898-C951-E44B-B6CA3CA25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FFCC162-7894-8635-88BA-A08EB68F89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39958F7-F10A-8C6B-C094-BD2C885752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37E5484-03D0-1D83-28DE-562292995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7D2B-A495-4440-AD73-F377A1E57184}" type="datetime1">
              <a:rPr lang="ru-RU" smtClean="0"/>
              <a:t>28.03.2024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D4CE236-241F-0090-65D4-2E9E22CB3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D438450-F4CA-7728-DFF5-84A4D2F2E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1282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9E89CA-8706-3220-8738-392FC457F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CB48238-71E4-B566-E8F1-767E6806F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C52B-1D54-47AE-B2C9-575E5C19FE39}" type="datetime1">
              <a:rPr lang="ru-RU" smtClean="0"/>
              <a:t>28.03.2024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A04AADD-C9F8-3368-0EAF-355139D02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94AC732-515F-809C-3791-ADA970934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54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CB3B214-D39A-32F9-E948-10FE190C7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FC10-F7B7-4864-9033-3EC7976FDCB5}" type="datetime1">
              <a:rPr lang="ru-RU" smtClean="0"/>
              <a:t>28.03.2024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F955293-EC8D-E435-E48F-F569DF34A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6AAADAF-650B-AACA-1587-7D92FA75F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4588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A7FC68-3ABC-89A5-28F7-7D6BB3CBF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CF2181-1859-7FE7-903C-D80778A5E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28D5084-ED7A-98B8-15BB-0EAFE651F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A6EC7FE-4863-C9B2-7CF4-404A0DBCF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DB09-C334-42D1-A8CC-92BA43584AF5}" type="datetime1">
              <a:rPr lang="ru-RU" smtClean="0"/>
              <a:t>28.03.2024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F67069-F173-7D2C-0EEC-81C0E618A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3DC9838-60D4-9177-7F73-2390D3969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767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C98C4-3BA3-CAA0-04B3-6423D4022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7F4458D-1A5C-33B2-57E6-D92822CA8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B24FB1-76DC-2D63-1540-95C80EACF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2E60A39-9812-1877-7AC5-0D7C346F4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49B0-4AC4-4D56-AD1E-2E60E920D68F}" type="datetime1">
              <a:rPr lang="ru-RU" smtClean="0"/>
              <a:t>28.03.2024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61C81DD-5701-4FA1-5418-1F0A0C4E8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69D1304-0670-ABFE-980E-0273B6EEF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000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5C3EC3-C7B3-DE78-40D6-1BFBE073D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2F75C7-960F-03FD-19FA-4B1CCAC8D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01BF04-A3CB-41F7-53CA-AE80CAC38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9FA31-E67D-4DB0-8FD3-FD47DE2B0D1A}" type="datetime1">
              <a:rPr lang="ru-RU" smtClean="0"/>
              <a:t>28.03.2024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989ADF-CDCA-6156-F23C-EF484CCA39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D376C7-2FE2-19FB-7B37-E03145364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45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5284EDA-6775-2301-07F7-53722C87D5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332675"/>
              </p:ext>
            </p:extLst>
          </p:nvPr>
        </p:nvGraphicFramePr>
        <p:xfrm>
          <a:off x="636363" y="531665"/>
          <a:ext cx="3632324" cy="56978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56031">
                  <a:extLst>
                    <a:ext uri="{9D8B030D-6E8A-4147-A177-3AD203B41FA5}">
                      <a16:colId xmlns:a16="http://schemas.microsoft.com/office/drawing/2014/main" val="3550600788"/>
                    </a:ext>
                  </a:extLst>
                </a:gridCol>
                <a:gridCol w="2676293">
                  <a:extLst>
                    <a:ext uri="{9D8B030D-6E8A-4147-A177-3AD203B41FA5}">
                      <a16:colId xmlns:a16="http://schemas.microsoft.com/office/drawing/2014/main" val="2957676236"/>
                    </a:ext>
                  </a:extLst>
                </a:gridCol>
              </a:tblGrid>
              <a:tr h="436718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Дата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Тема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37055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22</a:t>
                      </a:r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/02/24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Введение. </a:t>
                      </a:r>
                      <a: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Hello world</a:t>
                      </a:r>
                      <a:r>
                        <a:rPr lang="ru-RU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. Типы данных, массивы. Ввод/вывод в консоль.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576573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29/02/24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Циклы, условия.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486176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07/03/24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Функции, процедуры.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082740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14/03/24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Функции, процедуры. Структуры.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730584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21/03/24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Структуры.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808891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28/03/24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</a:rPr>
                        <a:t>Указатели. Динамическая память.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215383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04/04/24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>
                          <a:effectLst/>
                        </a:rPr>
                        <a:t>Классы. Конструктор, деструктор.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834531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11/04/24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550346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18/04/24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</a:rPr>
                        <a:t>Списки.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979792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25/04/24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</a:rPr>
                        <a:t>Чтение/запись файлов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108519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02/05/24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Контрольная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414744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16/05/24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188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C0947E0-5ED1-DA24-6130-0C06E9B27A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329060"/>
              </p:ext>
            </p:extLst>
          </p:nvPr>
        </p:nvGraphicFramePr>
        <p:xfrm>
          <a:off x="4807662" y="531665"/>
          <a:ext cx="3632324" cy="571360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32986">
                  <a:extLst>
                    <a:ext uri="{9D8B030D-6E8A-4147-A177-3AD203B41FA5}">
                      <a16:colId xmlns:a16="http://schemas.microsoft.com/office/drawing/2014/main" val="3550600788"/>
                    </a:ext>
                  </a:extLst>
                </a:gridCol>
                <a:gridCol w="2699338">
                  <a:extLst>
                    <a:ext uri="{9D8B030D-6E8A-4147-A177-3AD203B41FA5}">
                      <a16:colId xmlns:a16="http://schemas.microsoft.com/office/drawing/2014/main" val="2957676236"/>
                    </a:ext>
                  </a:extLst>
                </a:gridCol>
              </a:tblGrid>
              <a:tr h="43671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Дата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Тема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37055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576573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01/03/24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Типы данных, массивы. Ввод/вывод в консоль. Циклы, условия.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486176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082740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15/03/24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Функции, процедуры.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730584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22/03/24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Структуры.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808891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29/03/24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</a:rPr>
                        <a:t>Указатели. Динамическая память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215383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05/04/24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</a:rPr>
                        <a:t>Классы. Конструктор, деструктор.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834531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12/04/24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550346"/>
                  </a:ext>
                </a:extLst>
              </a:tr>
              <a:tr h="452511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19/04/24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</a:rPr>
                        <a:t>Списки.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979792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26/04/24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</a:rPr>
                        <a:t>Чтение/запись файлов.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108519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03/05/24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Контрольная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414744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17/05/24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1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2141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1">
            <a:extLst>
              <a:ext uri="{FF2B5EF4-FFF2-40B4-BE49-F238E27FC236}">
                <a16:creationId xmlns:a16="http://schemas.microsoft.com/office/drawing/2014/main" id="{3E97B008-075A-1D38-5C50-E307907C9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62616"/>
            <a:ext cx="2057400" cy="365125"/>
          </a:xfrm>
        </p:spPr>
        <p:txBody>
          <a:bodyPr/>
          <a:lstStyle/>
          <a:p>
            <a:fld id="{370A62FE-C268-428B-9FB6-A45FCBA79971}" type="slidenum">
              <a:rPr lang="ru-RU" sz="1400" smtClean="0">
                <a:solidFill>
                  <a:schemeClr val="tx1"/>
                </a:solidFill>
              </a:rPr>
              <a:t>2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362ABB-6B18-ADAD-74EB-2B5169997768}"/>
              </a:ext>
            </a:extLst>
          </p:cNvPr>
          <p:cNvSpPr txBox="1"/>
          <p:nvPr/>
        </p:nvSpPr>
        <p:spPr>
          <a:xfrm>
            <a:off x="155786" y="112621"/>
            <a:ext cx="6726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Указатели 1.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BD608F-D8AD-702E-D446-BE02815E4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64" y="773913"/>
            <a:ext cx="6396340" cy="251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468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1">
            <a:extLst>
              <a:ext uri="{FF2B5EF4-FFF2-40B4-BE49-F238E27FC236}">
                <a16:creationId xmlns:a16="http://schemas.microsoft.com/office/drawing/2014/main" id="{3E97B008-075A-1D38-5C50-E307907C9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62616"/>
            <a:ext cx="2057400" cy="365125"/>
          </a:xfrm>
        </p:spPr>
        <p:txBody>
          <a:bodyPr/>
          <a:lstStyle/>
          <a:p>
            <a:fld id="{370A62FE-C268-428B-9FB6-A45FCBA79971}" type="slidenum">
              <a:rPr lang="ru-RU" sz="1400" smtClean="0">
                <a:solidFill>
                  <a:schemeClr val="tx1"/>
                </a:solidFill>
              </a:rPr>
              <a:t>3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362ABB-6B18-ADAD-74EB-2B5169997768}"/>
              </a:ext>
            </a:extLst>
          </p:cNvPr>
          <p:cNvSpPr txBox="1"/>
          <p:nvPr/>
        </p:nvSpPr>
        <p:spPr>
          <a:xfrm>
            <a:off x="155786" y="112621"/>
            <a:ext cx="6726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Указатели 2.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58FF21-49C8-E902-B184-5B1660822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86" y="574286"/>
            <a:ext cx="6558367" cy="578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510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1">
            <a:extLst>
              <a:ext uri="{FF2B5EF4-FFF2-40B4-BE49-F238E27FC236}">
                <a16:creationId xmlns:a16="http://schemas.microsoft.com/office/drawing/2014/main" id="{3E97B008-075A-1D38-5C50-E307907C9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62616"/>
            <a:ext cx="2057400" cy="365125"/>
          </a:xfrm>
        </p:spPr>
        <p:txBody>
          <a:bodyPr/>
          <a:lstStyle/>
          <a:p>
            <a:fld id="{370A62FE-C268-428B-9FB6-A45FCBA79971}" type="slidenum">
              <a:rPr lang="ru-RU" sz="1400" smtClean="0">
                <a:solidFill>
                  <a:schemeClr val="tx1"/>
                </a:solidFill>
              </a:rPr>
              <a:t>4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362ABB-6B18-ADAD-74EB-2B5169997768}"/>
              </a:ext>
            </a:extLst>
          </p:cNvPr>
          <p:cNvSpPr txBox="1"/>
          <p:nvPr/>
        </p:nvSpPr>
        <p:spPr>
          <a:xfrm>
            <a:off x="155786" y="112621"/>
            <a:ext cx="6726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Список. 1.</a:t>
            </a:r>
            <a:r>
              <a:rPr lang="en-US" sz="2400" dirty="0"/>
              <a:t> </a:t>
            </a:r>
            <a:r>
              <a:rPr lang="ru-RU" sz="2400" dirty="0"/>
              <a:t>Типы и методы.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3DBE8E-796D-6DDC-51BA-80F2D662D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86" y="654094"/>
            <a:ext cx="7276001" cy="562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379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1">
            <a:extLst>
              <a:ext uri="{FF2B5EF4-FFF2-40B4-BE49-F238E27FC236}">
                <a16:creationId xmlns:a16="http://schemas.microsoft.com/office/drawing/2014/main" id="{3E97B008-075A-1D38-5C50-E307907C9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62616"/>
            <a:ext cx="2057400" cy="365125"/>
          </a:xfrm>
        </p:spPr>
        <p:txBody>
          <a:bodyPr/>
          <a:lstStyle/>
          <a:p>
            <a:fld id="{370A62FE-C268-428B-9FB6-A45FCBA79971}" type="slidenum">
              <a:rPr lang="ru-RU" sz="1400" smtClean="0">
                <a:solidFill>
                  <a:schemeClr val="tx1"/>
                </a:solidFill>
              </a:rPr>
              <a:t>5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362ABB-6B18-ADAD-74EB-2B5169997768}"/>
              </a:ext>
            </a:extLst>
          </p:cNvPr>
          <p:cNvSpPr txBox="1"/>
          <p:nvPr/>
        </p:nvSpPr>
        <p:spPr>
          <a:xfrm>
            <a:off x="155786" y="112621"/>
            <a:ext cx="6726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Список. 2.</a:t>
            </a:r>
            <a:r>
              <a:rPr lang="en-US" sz="2400" dirty="0"/>
              <a:t> main()</a:t>
            </a:r>
            <a:endParaRPr lang="ru-RU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1B8FFF-D53A-6A6C-E8D2-6922840EB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86" y="828533"/>
            <a:ext cx="3901843" cy="329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5195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142</Words>
  <Application>Microsoft Office PowerPoint</Application>
  <PresentationFormat>On-screen Show (4:3)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Aleksandr Vakulenko</dc:creator>
  <cp:lastModifiedBy>Aleksandr Vakulenko</cp:lastModifiedBy>
  <cp:revision>51</cp:revision>
  <dcterms:created xsi:type="dcterms:W3CDTF">2023-01-31T09:50:31Z</dcterms:created>
  <dcterms:modified xsi:type="dcterms:W3CDTF">2024-03-27T22:51:23Z</dcterms:modified>
</cp:coreProperties>
</file>