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9E635-E3FB-3908-D4AF-BF6675698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  <a:r>
              <a:rPr lang="lv-LV" dirty="0"/>
              <a:t>mēšanas projekts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7FC99F-7E0B-4AA2-C48E-469251125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Sviridenko</a:t>
            </a:r>
            <a:r>
              <a:rPr lang="en-US" dirty="0"/>
              <a:t> 12</a:t>
            </a:r>
            <a:r>
              <a:rPr lang="lv-LV" dirty="0"/>
              <a:t>.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329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699B-2ACA-028F-01C4-B2589992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rmAutofit fontScale="90000"/>
          </a:bodyPr>
          <a:lstStyle/>
          <a:p>
            <a:r>
              <a:rPr lang="en-US" dirty="0"/>
              <a:t>tika </a:t>
            </a:r>
            <a:r>
              <a:rPr lang="en-US" dirty="0" err="1"/>
              <a:t>izveidota</a:t>
            </a:r>
            <a:r>
              <a:rPr lang="en-US" dirty="0"/>
              <a:t> </a:t>
            </a:r>
            <a:r>
              <a:rPr lang="en-US" dirty="0" err="1"/>
              <a:t>pieteikšanās</a:t>
            </a:r>
            <a:r>
              <a:rPr lang="en-US" dirty="0"/>
              <a:t> </a:t>
            </a:r>
            <a:r>
              <a:rPr lang="en-US" dirty="0" err="1"/>
              <a:t>lapa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E801C4-A34F-3954-BC60-0520FB03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778" y="913634"/>
            <a:ext cx="7150443" cy="5448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27312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72D41B-6AA8-71AD-89AB-EB17CE3C0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292" y="1183927"/>
            <a:ext cx="4967416" cy="4701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F50606-CAA4-7938-9A66-877A36CD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Autofit/>
          </a:bodyPr>
          <a:lstStyle/>
          <a:p>
            <a:r>
              <a:rPr lang="en-US" sz="2000" dirty="0"/>
              <a:t>tika </a:t>
            </a:r>
            <a:r>
              <a:rPr lang="en-US" sz="2000" dirty="0" err="1"/>
              <a:t>izveidota</a:t>
            </a:r>
            <a:r>
              <a:rPr lang="ru-RU" sz="2000" dirty="0"/>
              <a:t> </a:t>
            </a:r>
            <a:r>
              <a:rPr lang="lv-LV" sz="2000" dirty="0"/>
              <a:t>ieeja reģistrētiem lietotajiem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94531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804816-ADE6-C6A8-AD87-60DAB738B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167" y="1285102"/>
            <a:ext cx="4335666" cy="4906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F2C6F-200B-131C-0079-19E0C542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Autofit/>
          </a:bodyPr>
          <a:lstStyle/>
          <a:p>
            <a:r>
              <a:rPr lang="en-US" sz="2000" dirty="0"/>
              <a:t>tika </a:t>
            </a:r>
            <a:r>
              <a:rPr lang="en-US" sz="2000" dirty="0" err="1"/>
              <a:t>izveidota</a:t>
            </a:r>
            <a:r>
              <a:rPr lang="lv-LV" sz="2000" dirty="0"/>
              <a:t> jaunu lietotāju reģistrācija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62875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71DA2C3-EBC2-2B9A-DDFE-A140CC339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218" y="1747123"/>
            <a:ext cx="6417564" cy="3891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10860-2153-9C77-BFB5-2C7C69A8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Autofit/>
          </a:bodyPr>
          <a:lstStyle/>
          <a:p>
            <a:r>
              <a:rPr lang="lv-LV" sz="2000" dirty="0"/>
              <a:t>tika izveidota lapa paroles ģenerēšanai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056837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6F444D9-5EDD-50F0-02C0-D7A4CBEE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010" y="1194486"/>
            <a:ext cx="6459979" cy="4888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3C52234-0DE4-E99C-22AC-C4F51B0C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rmAutofit fontScale="90000"/>
          </a:bodyPr>
          <a:lstStyle/>
          <a:p>
            <a:r>
              <a:rPr lang="en-US" dirty="0"/>
              <a:t>tika </a:t>
            </a:r>
            <a:r>
              <a:rPr lang="en-US" dirty="0" err="1"/>
              <a:t>izveidota</a:t>
            </a:r>
            <a:r>
              <a:rPr lang="ru-RU" dirty="0"/>
              <a:t> </a:t>
            </a:r>
            <a:r>
              <a:rPr lang="lv-LV" dirty="0"/>
              <a:t>sākumlapa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4055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DB232E-E27E-DC67-CD20-26AF656DE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99" y="1342769"/>
            <a:ext cx="6410002" cy="4836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AAF71B-649E-0B1A-7E8F-9740F29F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rmAutofit fontScale="90000"/>
          </a:bodyPr>
          <a:lstStyle/>
          <a:p>
            <a:r>
              <a:rPr lang="en-US" dirty="0"/>
              <a:t>tika </a:t>
            </a:r>
            <a:r>
              <a:rPr lang="en-US" dirty="0" err="1"/>
              <a:t>izveidota</a:t>
            </a:r>
            <a:r>
              <a:rPr lang="ru-RU" dirty="0"/>
              <a:t> </a:t>
            </a:r>
            <a:r>
              <a:rPr lang="lv-LV" dirty="0"/>
              <a:t>kontaktu lapa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2191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F7F8864-379C-321B-DAED-7840BF99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387" y="1606379"/>
            <a:ext cx="7705226" cy="4018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F5D4CB-6CBA-898E-86A2-07A1F293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592260"/>
          </a:xfrm>
        </p:spPr>
        <p:txBody>
          <a:bodyPr>
            <a:normAutofit fontScale="90000"/>
          </a:bodyPr>
          <a:lstStyle/>
          <a:p>
            <a:r>
              <a:rPr lang="en-US" dirty="0"/>
              <a:t>tika </a:t>
            </a:r>
            <a:r>
              <a:rPr lang="en-US" dirty="0" err="1"/>
              <a:t>izveidota</a:t>
            </a:r>
            <a:r>
              <a:rPr lang="lv-LV" dirty="0"/>
              <a:t> atsauksmes lapa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8149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111</TotalTime>
  <Words>38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Programmēšanas projekts</vt:lpstr>
      <vt:lpstr>tika izveidota pieteikšanās lapa</vt:lpstr>
      <vt:lpstr>tika izveidota ieeja reģistrētiem lietotajiem</vt:lpstr>
      <vt:lpstr>tika izveidota jaunu lietotāju reģistrācija</vt:lpstr>
      <vt:lpstr>tika izveidota lapa paroles ģenerēšanai</vt:lpstr>
      <vt:lpstr>tika izveidota sākumlapa</vt:lpstr>
      <vt:lpstr>tika izveidota kontaktu lapa</vt:lpstr>
      <vt:lpstr>tika izveidota atsauksmes lapa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Programmēšanas projekts</dc:title>
  <dc:creator>Amalija</dc:creator>
  <cp:lastModifiedBy>Amalija</cp:lastModifiedBy>
  <cp:revision>1</cp:revision>
  <dcterms:created xsi:type="dcterms:W3CDTF">2023-03-15T20:31:18Z</dcterms:created>
  <dcterms:modified xsi:type="dcterms:W3CDTF">2023-03-15T22:22:22Z</dcterms:modified>
</cp:coreProperties>
</file>