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bXzdRMCdgDguj/swD3PammTO5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2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96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evadslaids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9124"/>
            <a:ext cx="12192000" cy="6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0"/>
          <p:cNvSpPr txBox="1">
            <a:spLocks noGrp="1"/>
          </p:cNvSpPr>
          <p:nvPr>
            <p:ph type="ctrTitle"/>
          </p:nvPr>
        </p:nvSpPr>
        <p:spPr>
          <a:xfrm>
            <a:off x="5101388" y="1989221"/>
            <a:ext cx="5566611" cy="152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958" y="523543"/>
            <a:ext cx="9144000" cy="288457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0"/>
          <p:cNvSpPr txBox="1">
            <a:spLocks noGrp="1"/>
          </p:cNvSpPr>
          <p:nvPr>
            <p:ph type="subTitle" idx="1"/>
          </p:nvPr>
        </p:nvSpPr>
        <p:spPr>
          <a:xfrm>
            <a:off x="1524000" y="4235116"/>
            <a:ext cx="9144000" cy="7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0"/>
          <p:cNvSpPr/>
          <p:nvPr/>
        </p:nvSpPr>
        <p:spPr>
          <a:xfrm>
            <a:off x="0" y="5311588"/>
            <a:ext cx="12192000" cy="15464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40"/>
          <p:cNvGrpSpPr/>
          <p:nvPr/>
        </p:nvGrpSpPr>
        <p:grpSpPr>
          <a:xfrm>
            <a:off x="4018779" y="5515383"/>
            <a:ext cx="4154441" cy="1138821"/>
            <a:chOff x="3968608" y="4652963"/>
            <a:chExt cx="4154441" cy="1138821"/>
          </a:xfrm>
        </p:grpSpPr>
        <p:pic>
          <p:nvPicPr>
            <p:cNvPr id="19" name="Google Shape;19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8608" y="4912211"/>
              <a:ext cx="4154441" cy="879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40"/>
            <p:cNvSpPr txBox="1"/>
            <p:nvPr/>
          </p:nvSpPr>
          <p:spPr>
            <a:xfrm>
              <a:off x="4226735" y="4652963"/>
              <a:ext cx="37385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lv-LV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Projekts Nr. 8.3.1.1/16/I/002 Kompetenču pieeja mācību saturā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ula_lillā_atbalstītāji">
  <p:cSld name="Tabula_lillā_atbalstītāji">
    <p:bg>
      <p:bgPr>
        <a:solidFill>
          <a:schemeClr val="accen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0"/>
          <p:cNvSpPr/>
          <p:nvPr/>
        </p:nvSpPr>
        <p:spPr>
          <a:xfrm>
            <a:off x="10186988" y="6272463"/>
            <a:ext cx="1427496" cy="585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0"/>
          <p:cNvSpPr txBox="1">
            <a:spLocks noGrp="1"/>
          </p:cNvSpPr>
          <p:nvPr>
            <p:ph type="title"/>
          </p:nvPr>
        </p:nvSpPr>
        <p:spPr>
          <a:xfrm>
            <a:off x="435496" y="417095"/>
            <a:ext cx="8533692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0786" y="6426196"/>
            <a:ext cx="908388" cy="2954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0"/>
          <p:cNvSpPr/>
          <p:nvPr/>
        </p:nvSpPr>
        <p:spPr>
          <a:xfrm>
            <a:off x="0" y="5662863"/>
            <a:ext cx="12192000" cy="1195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3529" y="6067037"/>
            <a:ext cx="908388" cy="29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8569" y="5803200"/>
            <a:ext cx="966690" cy="9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3224" y="6124237"/>
            <a:ext cx="1031136" cy="29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0892" y="6157653"/>
            <a:ext cx="1192249" cy="25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zā_tabula_lillā">
  <p:cSld name="Mazā_tabula_lillā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1"/>
          <p:cNvSpPr txBox="1">
            <a:spLocks noGrp="1"/>
          </p:cNvSpPr>
          <p:nvPr>
            <p:ph type="title"/>
          </p:nvPr>
        </p:nvSpPr>
        <p:spPr>
          <a:xfrm>
            <a:off x="435496" y="417095"/>
            <a:ext cx="856058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4009" y="6026476"/>
            <a:ext cx="947817" cy="30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kšs_Ja_Nepieciešams">
  <p:cSld name="Tukšs_Ja_Nepieciešam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s_Bilde">
  <p:cSld name="Teksts_Bild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4489430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435496" y="2221625"/>
            <a:ext cx="4489431" cy="408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>
            <a:spLocks noGrp="1"/>
          </p:cNvSpPr>
          <p:nvPr>
            <p:ph type="pic" idx="2"/>
          </p:nvPr>
        </p:nvSpPr>
        <p:spPr>
          <a:xfrm>
            <a:off x="5919788" y="417095"/>
            <a:ext cx="5646737" cy="58884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s" type="obj">
  <p:cSld name="OBJECT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1"/>
          </p:nvPr>
        </p:nvSpPr>
        <p:spPr>
          <a:xfrm>
            <a:off x="1892968" y="2261937"/>
            <a:ext cx="7122695" cy="3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7705" y="6272463"/>
            <a:ext cx="1346062" cy="58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3"/>
          <p:cNvSpPr txBox="1">
            <a:spLocks noGrp="1"/>
          </p:cNvSpPr>
          <p:nvPr>
            <p:ph type="title"/>
          </p:nvPr>
        </p:nvSpPr>
        <p:spPr>
          <a:xfrm>
            <a:off x="403412" y="365125"/>
            <a:ext cx="109503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9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ldies!">
  <p:cSld name="Paldies!">
    <p:bg>
      <p:bgPr>
        <a:solidFill>
          <a:schemeClr val="accen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5"/>
          <p:cNvSpPr txBox="1">
            <a:spLocks noGrp="1"/>
          </p:cNvSpPr>
          <p:nvPr>
            <p:ph type="title"/>
          </p:nvPr>
        </p:nvSpPr>
        <p:spPr>
          <a:xfrm>
            <a:off x="3514165" y="2642347"/>
            <a:ext cx="5163671" cy="15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5"/>
          <p:cNvSpPr txBox="1">
            <a:spLocks noGrp="1"/>
          </p:cNvSpPr>
          <p:nvPr>
            <p:ph type="body" idx="1"/>
          </p:nvPr>
        </p:nvSpPr>
        <p:spPr>
          <a:xfrm>
            <a:off x="3513932" y="4397375"/>
            <a:ext cx="5164137" cy="142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1925" y="5978350"/>
            <a:ext cx="947817" cy="30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balstitaji_Slaidos">
  <p:cSld name="Atbalstitaji_Slaidos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>
            <a:spLocks noGrp="1"/>
          </p:cNvSpPr>
          <p:nvPr>
            <p:ph type="title"/>
          </p:nvPr>
        </p:nvSpPr>
        <p:spPr>
          <a:xfrm>
            <a:off x="2550619" y="1855693"/>
            <a:ext cx="7090763" cy="15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6"/>
          <p:cNvSpPr txBox="1">
            <a:spLocks noGrp="1"/>
          </p:cNvSpPr>
          <p:nvPr>
            <p:ph type="body" idx="1"/>
          </p:nvPr>
        </p:nvSpPr>
        <p:spPr>
          <a:xfrm>
            <a:off x="2550619" y="3523129"/>
            <a:ext cx="7090763" cy="147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6"/>
          <p:cNvSpPr/>
          <p:nvPr/>
        </p:nvSpPr>
        <p:spPr>
          <a:xfrm>
            <a:off x="0" y="5717894"/>
            <a:ext cx="12192000" cy="11401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76"/>
          <p:cNvPicPr preferRelativeResize="0"/>
          <p:nvPr/>
        </p:nvPicPr>
        <p:blipFill rotWithShape="1">
          <a:blip r:embed="rId2">
            <a:alphaModFix/>
          </a:blip>
          <a:srcRect l="49729" t="971"/>
          <a:stretch/>
        </p:blipFill>
        <p:spPr>
          <a:xfrm>
            <a:off x="10506466" y="6053328"/>
            <a:ext cx="1207896" cy="51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808" y="6115556"/>
            <a:ext cx="1170827" cy="33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1438" y="6137168"/>
            <a:ext cx="1601135" cy="34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ula_lillā">
  <p:cSld name="Tabula_lillā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>
            <a:spLocks noGrp="1"/>
          </p:cNvSpPr>
          <p:nvPr>
            <p:ph type="title"/>
          </p:nvPr>
        </p:nvSpPr>
        <p:spPr>
          <a:xfrm>
            <a:off x="435496" y="417095"/>
            <a:ext cx="8560585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4009" y="6026476"/>
            <a:ext cx="947817" cy="30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ula_Balts_ar_grafiku">
  <p:cSld name="Tabula_Balts_ar_grafiku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8"/>
          <p:cNvSpPr>
            <a:spLocks noGrp="1"/>
          </p:cNvSpPr>
          <p:nvPr>
            <p:ph type="chart" idx="2"/>
          </p:nvPr>
        </p:nvSpPr>
        <p:spPr>
          <a:xfrm>
            <a:off x="1250950" y="2164976"/>
            <a:ext cx="9690100" cy="361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435496" y="417095"/>
            <a:ext cx="924638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78" descr="Image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-1" y="900836"/>
            <a:ext cx="524021" cy="10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8" descr="Image"/>
          <p:cNvPicPr preferRelativeResize="0"/>
          <p:nvPr/>
        </p:nvPicPr>
        <p:blipFill rotWithShape="1">
          <a:blip r:embed="rId3">
            <a:alphaModFix/>
          </a:blip>
          <a:srcRect l="-5768" t="-9935" r="48099" b="1"/>
          <a:stretch/>
        </p:blipFill>
        <p:spPr>
          <a:xfrm>
            <a:off x="11806518" y="4948518"/>
            <a:ext cx="385482" cy="73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7705" y="6272463"/>
            <a:ext cx="1346062" cy="58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ula_Balts_ar_grafiku_3">
  <p:cSld name="Tabula_Balts_ar_grafiku_3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>
            <a:spLocks noGrp="1"/>
          </p:cNvSpPr>
          <p:nvPr>
            <p:ph type="chart" idx="2"/>
          </p:nvPr>
        </p:nvSpPr>
        <p:spPr>
          <a:xfrm>
            <a:off x="1250950" y="2164976"/>
            <a:ext cx="9690100" cy="361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title"/>
          </p:nvPr>
        </p:nvSpPr>
        <p:spPr>
          <a:xfrm>
            <a:off x="435496" y="417095"/>
            <a:ext cx="924638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0786" y="6426196"/>
            <a:ext cx="908388" cy="29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9" descr="Image"/>
          <p:cNvPicPr preferRelativeResize="0"/>
          <p:nvPr/>
        </p:nvPicPr>
        <p:blipFill rotWithShape="1">
          <a:blip r:embed="rId3">
            <a:alphaModFix/>
          </a:blip>
          <a:srcRect t="-4616" r="48100"/>
          <a:stretch/>
        </p:blipFill>
        <p:spPr>
          <a:xfrm>
            <a:off x="11845076" y="1344706"/>
            <a:ext cx="346924" cy="69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9" descr="Image"/>
          <p:cNvPicPr preferRelativeResize="0"/>
          <p:nvPr/>
        </p:nvPicPr>
        <p:blipFill rotWithShape="1">
          <a:blip r:embed="rId4">
            <a:alphaModFix/>
          </a:blip>
          <a:srcRect l="89977" t="-24924"/>
          <a:stretch/>
        </p:blipFill>
        <p:spPr>
          <a:xfrm>
            <a:off x="0" y="5149850"/>
            <a:ext cx="971202" cy="101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27705" y="6272463"/>
            <a:ext cx="1346062" cy="58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403412" y="365125"/>
            <a:ext cx="109503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1075764" y="2178423"/>
            <a:ext cx="10278035" cy="3998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3"/>
          <p:cNvSpPr txBox="1">
            <a:spLocks noGrp="1"/>
          </p:cNvSpPr>
          <p:nvPr>
            <p:ph type="ctrTitle"/>
          </p:nvPr>
        </p:nvSpPr>
        <p:spPr>
          <a:xfrm>
            <a:off x="3950562" y="1122363"/>
            <a:ext cx="6717437" cy="146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lv-LV"/>
              <a:t>Versiju kontroles sistēma </a:t>
            </a:r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ubTitle" idx="1"/>
          </p:nvPr>
        </p:nvSpPr>
        <p:spPr>
          <a:xfrm>
            <a:off x="1377624" y="3528061"/>
            <a:ext cx="9144000" cy="26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lv-LV" sz="2800"/>
              <a:t>Anita Līva</a:t>
            </a:r>
            <a:endParaRPr/>
          </a:p>
          <a:p>
            <a:pPr marL="45720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/>
          </a:p>
          <a:p>
            <a:pPr marL="45720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lv-LV" sz="2800"/>
              <a:t>Marina Juzova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2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lv-LV"/>
              <a:t>Refleksija, ieteikumi</a:t>
            </a:r>
            <a:endParaRPr/>
          </a:p>
        </p:txBody>
      </p:sp>
      <p:sp>
        <p:nvSpPr>
          <p:cNvPr id="166" name="Google Shape;166;p92"/>
          <p:cNvSpPr txBox="1">
            <a:spLocks noGrp="1"/>
          </p:cNvSpPr>
          <p:nvPr>
            <p:ph type="body" idx="1"/>
          </p:nvPr>
        </p:nvSpPr>
        <p:spPr>
          <a:xfrm>
            <a:off x="1892968" y="2261937"/>
            <a:ext cx="7122695" cy="3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lv-LV" dirty="0"/>
              <a:t>Lūdzu forumā ierakstīt ieteikumus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2"/>
          <p:cNvSpPr txBox="1">
            <a:spLocks noGrp="1"/>
          </p:cNvSpPr>
          <p:nvPr>
            <p:ph type="title"/>
          </p:nvPr>
        </p:nvSpPr>
        <p:spPr>
          <a:xfrm>
            <a:off x="915945" y="681038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lv-LV" dirty="0"/>
              <a:t>Mājas darbs</a:t>
            </a:r>
            <a:endParaRPr dirty="0"/>
          </a:p>
        </p:txBody>
      </p:sp>
      <p:sp>
        <p:nvSpPr>
          <p:cNvPr id="166" name="Google Shape;166;p92"/>
          <p:cNvSpPr txBox="1">
            <a:spLocks noGrp="1"/>
          </p:cNvSpPr>
          <p:nvPr>
            <p:ph type="body" idx="1"/>
          </p:nvPr>
        </p:nvSpPr>
        <p:spPr>
          <a:xfrm>
            <a:off x="1892968" y="2261937"/>
            <a:ext cx="7122695" cy="3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lv-LV" dirty="0"/>
              <a:t>Divu nedēļu laikā kādā no savām klasēm jānovada nodarbība ar versiju kontroles rīkiem </a:t>
            </a:r>
          </a:p>
          <a:p>
            <a:r>
              <a:rPr lang="lv-LV" dirty="0"/>
              <a:t>un jāiesniedz ekrāna attēls skolo.lv vietnē.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887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title"/>
          </p:nvPr>
        </p:nvSpPr>
        <p:spPr>
          <a:xfrm>
            <a:off x="3514165" y="2642347"/>
            <a:ext cx="5163671" cy="15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lv-LV"/>
              <a:t>Paldies! </a:t>
            </a:r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body" idx="1"/>
          </p:nvPr>
        </p:nvSpPr>
        <p:spPr>
          <a:xfrm>
            <a:off x="3513932" y="4397375"/>
            <a:ext cx="5164137" cy="142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lv-LV"/>
              <a:t>www.skola2030.lv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lv-LV"/>
              <a:t>facebook.com/Skola2030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endParaRPr/>
          </a:p>
        </p:txBody>
      </p:sp>
      <p:sp>
        <p:nvSpPr>
          <p:cNvPr id="173" name="Google Shape;173;p38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lv-LV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add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4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4489430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lv-LV"/>
              <a:t>Darba versijas</a:t>
            </a:r>
            <a:endParaRPr/>
          </a:p>
        </p:txBody>
      </p:sp>
      <p:sp>
        <p:nvSpPr>
          <p:cNvPr id="85" name="Google Shape;85;p84"/>
          <p:cNvSpPr txBox="1">
            <a:spLocks noGrp="1"/>
          </p:cNvSpPr>
          <p:nvPr>
            <p:ph type="body" idx="1"/>
          </p:nvPr>
        </p:nvSpPr>
        <p:spPr>
          <a:xfrm>
            <a:off x="435496" y="2221625"/>
            <a:ext cx="4489431" cy="408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lv-LV"/>
              <a:t>  </a:t>
            </a:r>
            <a:endParaRPr/>
          </a:p>
        </p:txBody>
      </p:sp>
      <p:sp>
        <p:nvSpPr>
          <p:cNvPr id="86" name="Google Shape;86;p84"/>
          <p:cNvSpPr>
            <a:spLocks noGrp="1"/>
          </p:cNvSpPr>
          <p:nvPr>
            <p:ph type="pic" idx="2"/>
          </p:nvPr>
        </p:nvSpPr>
        <p:spPr>
          <a:xfrm>
            <a:off x="5919788" y="417095"/>
            <a:ext cx="5646737" cy="5888455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Google Shape;8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12" y="2221626"/>
            <a:ext cx="10746813" cy="389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5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lv-LV"/>
              <a:t>Git </a:t>
            </a:r>
            <a:endParaRPr/>
          </a:p>
        </p:txBody>
      </p:sp>
      <p:sp>
        <p:nvSpPr>
          <p:cNvPr id="93" name="Google Shape;93;p85"/>
          <p:cNvSpPr txBox="1">
            <a:spLocks noGrp="1"/>
          </p:cNvSpPr>
          <p:nvPr>
            <p:ph type="body" idx="1"/>
          </p:nvPr>
        </p:nvSpPr>
        <p:spPr>
          <a:xfrm>
            <a:off x="1892968" y="2261937"/>
            <a:ext cx="7984679" cy="3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/>
              <a:t>āri tiek sadalītas vai apvienot versijas,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/>
              <a:t>tiek kopētas tikai izmaiņas,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/>
              <a:t>attālināto pieeju  repozitorijiem nodrošina </a:t>
            </a:r>
            <a:r>
              <a:rPr lang="lv-LV" dirty="0" err="1"/>
              <a:t>git-daemon</a:t>
            </a:r>
            <a:r>
              <a:rPr lang="lv-LV" dirty="0"/>
              <a:t>, SSH - vai HTTP – serveri. TCP – serviss,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/>
              <a:t>komandrindu </a:t>
            </a:r>
            <a:r>
              <a:rPr lang="lv-LV" dirty="0" err="1"/>
              <a:t>utilītas</a:t>
            </a:r>
            <a:r>
              <a:rPr lang="lv-LV" dirty="0"/>
              <a:t> teksta datnēs viegli integrējas citās platformās</a:t>
            </a:r>
            <a:endParaRPr dirty="0"/>
          </a:p>
        </p:txBody>
      </p:sp>
      <p:sp>
        <p:nvSpPr>
          <p:cNvPr id="94" name="Google Shape;94;p85"/>
          <p:cNvSpPr txBox="1"/>
          <p:nvPr/>
        </p:nvSpPr>
        <p:spPr>
          <a:xfrm>
            <a:off x="838200" y="6176963"/>
            <a:ext cx="6993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https://ru.wikipedia.org/wiki/Git</a:t>
            </a:r>
            <a:endParaRPr/>
          </a:p>
        </p:txBody>
      </p:sp>
      <p:pic>
        <p:nvPicPr>
          <p:cNvPr id="95" name="Google Shape;95;p85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0707" y="365125"/>
            <a:ext cx="5380186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2012" y="1035330"/>
            <a:ext cx="3261417" cy="41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6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6784010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lv-LV" b="1">
                <a:latin typeface="Calibri"/>
                <a:ea typeface="Calibri"/>
                <a:cs typeface="Calibri"/>
                <a:sym typeface="Calibri"/>
              </a:rPr>
              <a:t>Github  kā tekstu, tīmekļu vietņu,            programmu noliktava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6"/>
          <p:cNvSpPr txBox="1">
            <a:spLocks noGrp="1"/>
          </p:cNvSpPr>
          <p:nvPr>
            <p:ph type="body" idx="1"/>
          </p:nvPr>
        </p:nvSpPr>
        <p:spPr>
          <a:xfrm>
            <a:off x="1892968" y="2261937"/>
            <a:ext cx="7122695" cy="3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lv-LV" dirty="0"/>
              <a:t>         </a:t>
            </a:r>
            <a:r>
              <a:rPr lang="lv-LV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/>
              <a:t> tīmekļa vietne komandas sadarbības projektu izstrādei ,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>
                <a:latin typeface="Calibri"/>
                <a:ea typeface="Calibri"/>
                <a:cs typeface="Calibri"/>
                <a:sym typeface="Calibri"/>
              </a:rPr>
              <a:t> veidojot projektu apstiprināt sekmīgās versijas, droši eksperimentēt,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lv-LV" dirty="0">
                <a:latin typeface="Calibri"/>
                <a:ea typeface="Calibri"/>
                <a:cs typeface="Calibri"/>
                <a:sym typeface="Calibri"/>
              </a:rPr>
              <a:t>github.com tiek pielīdzināts it speciālista CV. 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pic>
        <p:nvPicPr>
          <p:cNvPr id="103" name="Google Shape;10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5025" y="426996"/>
            <a:ext cx="2581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7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lv-LV"/>
              <a:t>Sasniedzamais rezultāts</a:t>
            </a:r>
            <a:endParaRPr/>
          </a:p>
        </p:txBody>
      </p:sp>
      <p:sp>
        <p:nvSpPr>
          <p:cNvPr id="109" name="Google Shape;109;p87"/>
          <p:cNvSpPr txBox="1">
            <a:spLocks noGrp="1"/>
          </p:cNvSpPr>
          <p:nvPr>
            <p:ph type="body" idx="1"/>
          </p:nvPr>
        </p:nvSpPr>
        <p:spPr>
          <a:xfrm>
            <a:off x="1143000" y="1825625"/>
            <a:ext cx="10210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lv-LV" b="1" dirty="0"/>
              <a:t>Lieto projektu un versiju pārvaldības rīkus sadarbībai ar citiem programmatūras izstrādes procesā un tā vadībā. (T.A. 2.4.9.)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lv-LV" b="1" dirty="0" err="1">
                <a:solidFill>
                  <a:schemeClr val="bg1"/>
                </a:solidFill>
              </a:rPr>
              <a:t>git</a:t>
            </a:r>
            <a:r>
              <a:rPr lang="lv-LV" b="1" dirty="0">
                <a:solidFill>
                  <a:schemeClr val="bg1"/>
                </a:solidFill>
              </a:rPr>
              <a:t> </a:t>
            </a:r>
            <a:r>
              <a:rPr lang="lv-LV" dirty="0">
                <a:solidFill>
                  <a:schemeClr val="bg1"/>
                </a:solidFill>
              </a:rPr>
              <a:t>ir programma, kura realizē versiju kontroles sistēmu VKS (VCS), veidojot datu krātuves (repozitorijus), kurus kaut kur jāuzglabā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lv-LV" dirty="0"/>
              <a:t> </a:t>
            </a:r>
            <a:r>
              <a:rPr lang="lv-LV" b="1" dirty="0">
                <a:solidFill>
                  <a:schemeClr val="bg1"/>
                </a:solidFill>
              </a:rPr>
              <a:t>github.com</a:t>
            </a:r>
            <a:r>
              <a:rPr lang="lv-LV" dirty="0">
                <a:solidFill>
                  <a:schemeClr val="bg1"/>
                </a:solidFill>
              </a:rPr>
              <a:t>,  gitlab.com, coding.net,… ir WEB servisi, kuri strādā ar VKS (VCS) datu krātuvēm (repozitorijiem)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110" name="Google Shape;110;p87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5663" y="781595"/>
            <a:ext cx="1204064" cy="1044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D3C7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D3C7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D3C7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D3C7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8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lv-LV"/>
              <a:t>Centralizētā versiju kontroles sistēma</a:t>
            </a:r>
            <a:endParaRPr/>
          </a:p>
        </p:txBody>
      </p:sp>
      <p:pic>
        <p:nvPicPr>
          <p:cNvPr id="116" name="Google Shape;116;p88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1315" y="2040554"/>
            <a:ext cx="2629128" cy="230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637" y="4600209"/>
            <a:ext cx="1428750" cy="13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8" descr="A picture containing graphical user interfac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7872" y="4615017"/>
            <a:ext cx="1409822" cy="1310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88"/>
          <p:cNvCxnSpPr/>
          <p:nvPr/>
        </p:nvCxnSpPr>
        <p:spPr>
          <a:xfrm rot="10800000" flipH="1">
            <a:off x="3129280" y="3566160"/>
            <a:ext cx="1595120" cy="1034049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0" name="Google Shape;120;p88"/>
          <p:cNvCxnSpPr/>
          <p:nvPr/>
        </p:nvCxnSpPr>
        <p:spPr>
          <a:xfrm rot="10800000">
            <a:off x="7240443" y="3429000"/>
            <a:ext cx="1974580" cy="1171209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121;p88"/>
          <p:cNvCxnSpPr/>
          <p:nvPr/>
        </p:nvCxnSpPr>
        <p:spPr>
          <a:xfrm rot="10800000" flipH="1">
            <a:off x="5082899" y="4349616"/>
            <a:ext cx="505242" cy="1136784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2" name="Google Shape;122;p88"/>
          <p:cNvCxnSpPr/>
          <p:nvPr/>
        </p:nvCxnSpPr>
        <p:spPr>
          <a:xfrm rot="10800000">
            <a:off x="6025556" y="4349616"/>
            <a:ext cx="23046" cy="1136784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3" name="Google Shape;123;p88"/>
          <p:cNvCxnSpPr/>
          <p:nvPr/>
        </p:nvCxnSpPr>
        <p:spPr>
          <a:xfrm>
            <a:off x="6521796" y="4349614"/>
            <a:ext cx="718647" cy="949909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4" name="Google Shape;124;p88" descr="Graphical user interfac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0670" y="5556814"/>
            <a:ext cx="690198" cy="63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8" descr="Graphical user interfac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3199" y="5607365"/>
            <a:ext cx="690198" cy="63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8" descr="Graphical user interfac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91350" y="5607365"/>
            <a:ext cx="690198" cy="63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9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lv-LV"/>
              <a:t>Dalītā versiju kontroles sistēma</a:t>
            </a:r>
            <a:endParaRPr/>
          </a:p>
        </p:txBody>
      </p:sp>
      <p:pic>
        <p:nvPicPr>
          <p:cNvPr id="132" name="Google Shape;132;p89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1315" y="2040554"/>
            <a:ext cx="2629128" cy="23090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89"/>
          <p:cNvCxnSpPr/>
          <p:nvPr/>
        </p:nvCxnSpPr>
        <p:spPr>
          <a:xfrm rot="10800000" flipH="1">
            <a:off x="3129280" y="3566160"/>
            <a:ext cx="1595120" cy="1034049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4" name="Google Shape;134;p89"/>
          <p:cNvCxnSpPr/>
          <p:nvPr/>
        </p:nvCxnSpPr>
        <p:spPr>
          <a:xfrm rot="10800000">
            <a:off x="7240443" y="3429000"/>
            <a:ext cx="1974580" cy="1171209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5" name="Google Shape;135;p89"/>
          <p:cNvCxnSpPr/>
          <p:nvPr/>
        </p:nvCxnSpPr>
        <p:spPr>
          <a:xfrm rot="10800000" flipH="1">
            <a:off x="5082899" y="4349616"/>
            <a:ext cx="505242" cy="1136784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6" name="Google Shape;136;p89"/>
          <p:cNvCxnSpPr/>
          <p:nvPr/>
        </p:nvCxnSpPr>
        <p:spPr>
          <a:xfrm rot="10800000">
            <a:off x="6025556" y="4349616"/>
            <a:ext cx="23046" cy="1136784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7" name="Google Shape;137;p89"/>
          <p:cNvCxnSpPr/>
          <p:nvPr/>
        </p:nvCxnSpPr>
        <p:spPr>
          <a:xfrm>
            <a:off x="6521796" y="4349614"/>
            <a:ext cx="718647" cy="949909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8" name="Google Shape;138;p89" descr="Text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2459" y="4615365"/>
            <a:ext cx="1371719" cy="126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9" descr="Text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2316" y="4600209"/>
            <a:ext cx="1371719" cy="126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9" descr="Text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421" y="5429470"/>
            <a:ext cx="488955" cy="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9" descr="Text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2619" y="5486400"/>
            <a:ext cx="488955" cy="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9" descr="Text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2989" y="5295360"/>
            <a:ext cx="488955" cy="45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89"/>
          <p:cNvCxnSpPr/>
          <p:nvPr/>
        </p:nvCxnSpPr>
        <p:spPr>
          <a:xfrm>
            <a:off x="3819201" y="5545955"/>
            <a:ext cx="905199" cy="0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4" name="Google Shape;144;p89"/>
          <p:cNvCxnSpPr/>
          <p:nvPr/>
        </p:nvCxnSpPr>
        <p:spPr>
          <a:xfrm>
            <a:off x="7625918" y="5418004"/>
            <a:ext cx="1156398" cy="0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Google Shape;145;p89"/>
          <p:cNvCxnSpPr/>
          <p:nvPr/>
        </p:nvCxnSpPr>
        <p:spPr>
          <a:xfrm>
            <a:off x="6321574" y="5552244"/>
            <a:ext cx="669776" cy="0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6" name="Google Shape;146;p89"/>
          <p:cNvCxnSpPr/>
          <p:nvPr/>
        </p:nvCxnSpPr>
        <p:spPr>
          <a:xfrm>
            <a:off x="5327376" y="5654932"/>
            <a:ext cx="469554" cy="0"/>
          </a:xfrm>
          <a:prstGeom prst="straightConnector1">
            <a:avLst/>
          </a:prstGeom>
          <a:noFill/>
          <a:ln w="9525" cap="flat" cmpd="sng">
            <a:solidFill>
              <a:srgbClr val="794D9D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0"/>
          <p:cNvSpPr txBox="1">
            <a:spLocks noGrp="1"/>
          </p:cNvSpPr>
          <p:nvPr>
            <p:ph type="title"/>
          </p:nvPr>
        </p:nvSpPr>
        <p:spPr>
          <a:xfrm>
            <a:off x="403412" y="365125"/>
            <a:ext cx="109503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lv-LV"/>
              <a:t>Lokālā darba stacija</a:t>
            </a:r>
            <a:endParaRPr/>
          </a:p>
        </p:txBody>
      </p:sp>
      <p:pic>
        <p:nvPicPr>
          <p:cNvPr id="152" name="Google Shape;152;p90" descr="Graphical user interface, application, Team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33975"/>
            <a:ext cx="12192000" cy="2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0" descr="Graphical user interface, text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9883" y="5167312"/>
            <a:ext cx="5235394" cy="125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1"/>
          <p:cNvSpPr txBox="1">
            <a:spLocks noGrp="1"/>
          </p:cNvSpPr>
          <p:nvPr>
            <p:ph type="title"/>
          </p:nvPr>
        </p:nvSpPr>
        <p:spPr>
          <a:xfrm>
            <a:off x="435497" y="417095"/>
            <a:ext cx="8580166" cy="12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lv-LV"/>
              <a:t>Versijas modificēšana</a:t>
            </a:r>
            <a:endParaRPr/>
          </a:p>
        </p:txBody>
      </p:sp>
      <p:sp>
        <p:nvSpPr>
          <p:cNvPr id="159" name="Google Shape;159;p91"/>
          <p:cNvSpPr txBox="1">
            <a:spLocks noGrp="1"/>
          </p:cNvSpPr>
          <p:nvPr>
            <p:ph type="body" idx="1"/>
          </p:nvPr>
        </p:nvSpPr>
        <p:spPr>
          <a:xfrm>
            <a:off x="1892968" y="2261937"/>
            <a:ext cx="7122695" cy="3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pic>
        <p:nvPicPr>
          <p:cNvPr id="160" name="Google Shape;160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719" y="1868156"/>
            <a:ext cx="9665883" cy="361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kola20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C51A0"/>
      </a:accent1>
      <a:accent2>
        <a:srgbClr val="F89C33"/>
      </a:accent2>
      <a:accent3>
        <a:srgbClr val="00B4A4"/>
      </a:accent3>
      <a:accent4>
        <a:srgbClr val="F96C4B"/>
      </a:accent4>
      <a:accent5>
        <a:srgbClr val="65BAE8"/>
      </a:accent5>
      <a:accent6>
        <a:srgbClr val="22A862"/>
      </a:accent6>
      <a:hlink>
        <a:srgbClr val="7C51A0"/>
      </a:hlink>
      <a:folHlink>
        <a:srgbClr val="F89C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s" ma:contentTypeID="0x010100BB518E2A4DB90A48B0FFB107D2CC3D5B" ma:contentTypeVersion="12" ma:contentTypeDescription="Izveidot jaunu dokumentu." ma:contentTypeScope="" ma:versionID="176f127200d7aed360c7b949714f0d97">
  <xsd:schema xmlns:xsd="http://www.w3.org/2001/XMLSchema" xmlns:xs="http://www.w3.org/2001/XMLSchema" xmlns:p="http://schemas.microsoft.com/office/2006/metadata/properties" xmlns:ns2="2070ad62-5ebf-4dff-94b2-84dba1c44509" xmlns:ns3="954a951c-10bb-412b-bb35-5bd14e096322" targetNamespace="http://schemas.microsoft.com/office/2006/metadata/properties" ma:root="true" ma:fieldsID="c385ae2582db3c3bd97da1782725c033" ns2:_="" ns3:_="">
    <xsd:import namespace="2070ad62-5ebf-4dff-94b2-84dba1c44509"/>
    <xsd:import namespace="954a951c-10bb-412b-bb35-5bd14e0963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0ad62-5ebf-4dff-94b2-84dba1c445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a951c-10bb-412b-bb35-5bd14e096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Koplietots 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Koplietots ar: detalizēt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atura tips"/>
        <xsd:element ref="dc:title" minOccurs="0" maxOccurs="1" ma:index="4" ma:displayName="Virsrakst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83516-3A2B-4132-8F6C-3142FDCFE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0ad62-5ebf-4dff-94b2-84dba1c44509"/>
    <ds:schemaRef ds:uri="954a951c-10bb-412b-bb35-5bd14e096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34056C-9384-441A-91ED-F7BC7360CD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C545F7-9573-43C2-BE62-35E861F9BB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233</Words>
  <Application>Microsoft Office PowerPoint</Application>
  <PresentationFormat>Widescreen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Office Theme</vt:lpstr>
      <vt:lpstr>Versiju kontroles sistēma </vt:lpstr>
      <vt:lpstr>Darba versijas</vt:lpstr>
      <vt:lpstr>Git </vt:lpstr>
      <vt:lpstr>Github  kā tekstu, tīmekļu vietņu,            programmu noliktava</vt:lpstr>
      <vt:lpstr>Sasniedzamais rezultāts</vt:lpstr>
      <vt:lpstr>Centralizētā versiju kontroles sistēma</vt:lpstr>
      <vt:lpstr>Dalītā versiju kontroles sistēma</vt:lpstr>
      <vt:lpstr>Lokālā darba stacija</vt:lpstr>
      <vt:lpstr>Versijas modificēšana</vt:lpstr>
      <vt:lpstr>Refleksija, ieteikumi</vt:lpstr>
      <vt:lpstr>Mājas darbs</vt:lpstr>
      <vt:lpstr>Paldies!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Versiju kontroles sistēma </dc:title>
  <dc:creator>Marina Juzova</dc:creator>
  <cp:lastModifiedBy>Marina Juzova</cp:lastModifiedBy>
  <cp:revision>3</cp:revision>
  <dcterms:created xsi:type="dcterms:W3CDTF">2018-12-14T15:14:07Z</dcterms:created>
  <dcterms:modified xsi:type="dcterms:W3CDTF">2022-02-06T14:49:53Z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0x010100BB518E2A4DB90A48B0FFB107D2CC3D5B</vt:lpwstr>
  </property>
  <property fmtid="{D5CDD505-2E9C-101B-9397-08002B2CF9AE}" pid="3" name="AuthorIds_UIVersion_2560">
    <vt:lpwstr>230</vt:lpwstr>
  </property>
</Properties>
</file>