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8" r:id="rId2"/>
    <p:sldId id="282" r:id="rId3"/>
    <p:sldId id="294" r:id="rId4"/>
    <p:sldId id="283" r:id="rId5"/>
    <p:sldId id="285" r:id="rId6"/>
    <p:sldId id="293" r:id="rId7"/>
    <p:sldId id="287" r:id="rId8"/>
    <p:sldId id="288" r:id="rId9"/>
    <p:sldId id="289" r:id="rId10"/>
    <p:sldId id="290" r:id="rId11"/>
    <p:sldId id="291" r:id="rId12"/>
    <p:sldId id="286" r:id="rId13"/>
    <p:sldId id="25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FF0F5A-0CFF-4CDB-AD37-D1202E259996}" v="4242" dt="2021-10-08T22:36:06.7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52" autoAdjust="0"/>
    <p:restoredTop sz="94246" autoAdjust="0"/>
  </p:normalViewPr>
  <p:slideViewPr>
    <p:cSldViewPr snapToGrid="0">
      <p:cViewPr varScale="1">
        <p:scale>
          <a:sx n="104" d="100"/>
          <a:sy n="104" d="100"/>
        </p:scale>
        <p:origin x="12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len Spasov" userId="cef1107d-a77d-4d32-bd50-18e6745e452a" providerId="ADAL" clId="{EAFF0F5A-0CFF-4CDB-AD37-D1202E259996}"/>
    <pc:docChg chg="undo custSel addSld delSld modSld sldOrd">
      <pc:chgData name="Milen Spasov" userId="cef1107d-a77d-4d32-bd50-18e6745e452a" providerId="ADAL" clId="{EAFF0F5A-0CFF-4CDB-AD37-D1202E259996}" dt="2021-10-08T22:36:13.580" v="6621" actId="20577"/>
      <pc:docMkLst>
        <pc:docMk/>
      </pc:docMkLst>
      <pc:sldChg chg="addSp delSp modSp mod modTransition">
        <pc:chgData name="Milen Spasov" userId="cef1107d-a77d-4d32-bd50-18e6745e452a" providerId="ADAL" clId="{EAFF0F5A-0CFF-4CDB-AD37-D1202E259996}" dt="2021-10-07T20:27:29.831" v="5961"/>
        <pc:sldMkLst>
          <pc:docMk/>
          <pc:sldMk cId="4159982713" sldId="258"/>
        </pc:sldMkLst>
        <pc:spChg chg="add del mod">
          <ac:chgData name="Milen Spasov" userId="cef1107d-a77d-4d32-bd50-18e6745e452a" providerId="ADAL" clId="{EAFF0F5A-0CFF-4CDB-AD37-D1202E259996}" dt="2021-09-30T21:18:47.406" v="70" actId="21"/>
          <ac:spMkLst>
            <pc:docMk/>
            <pc:sldMk cId="4159982713" sldId="258"/>
            <ac:spMk id="2" creationId="{7EF0085B-DAC9-416E-AF4B-899D58C6D0B5}"/>
          </ac:spMkLst>
        </pc:spChg>
        <pc:spChg chg="add del mod">
          <ac:chgData name="Milen Spasov" userId="cef1107d-a77d-4d32-bd50-18e6745e452a" providerId="ADAL" clId="{EAFF0F5A-0CFF-4CDB-AD37-D1202E259996}" dt="2021-09-30T21:18:53.781" v="71" actId="21"/>
          <ac:spMkLst>
            <pc:docMk/>
            <pc:sldMk cId="4159982713" sldId="258"/>
            <ac:spMk id="3" creationId="{AC2C8501-737F-4925-A5A0-5AB6A8F1E65B}"/>
          </ac:spMkLst>
        </pc:spChg>
        <pc:spChg chg="del">
          <ac:chgData name="Milen Spasov" userId="cef1107d-a77d-4d32-bd50-18e6745e452a" providerId="ADAL" clId="{EAFF0F5A-0CFF-4CDB-AD37-D1202E259996}" dt="2021-09-30T21:16:54.219" v="2" actId="21"/>
          <ac:spMkLst>
            <pc:docMk/>
            <pc:sldMk cId="4159982713" sldId="258"/>
            <ac:spMk id="4" creationId="{00000000-0000-0000-0000-000000000000}"/>
          </ac:spMkLst>
        </pc:spChg>
        <pc:spChg chg="mod">
          <ac:chgData name="Milen Spasov" userId="cef1107d-a77d-4d32-bd50-18e6745e452a" providerId="ADAL" clId="{EAFF0F5A-0CFF-4CDB-AD37-D1202E259996}" dt="2021-10-01T09:31:51.983" v="2254" actId="1076"/>
          <ac:spMkLst>
            <pc:docMk/>
            <pc:sldMk cId="4159982713" sldId="258"/>
            <ac:spMk id="8" creationId="{00000000-0000-0000-0000-000000000000}"/>
          </ac:spMkLst>
        </pc:spChg>
        <pc:spChg chg="add del mod">
          <ac:chgData name="Milen Spasov" userId="cef1107d-a77d-4d32-bd50-18e6745e452a" providerId="ADAL" clId="{EAFF0F5A-0CFF-4CDB-AD37-D1202E259996}" dt="2021-09-30T21:19:04.880" v="75" actId="22"/>
          <ac:spMkLst>
            <pc:docMk/>
            <pc:sldMk cId="4159982713" sldId="258"/>
            <ac:spMk id="11" creationId="{615E6C2C-EFD9-4CD1-861A-F06B171065A1}"/>
          </ac:spMkLst>
        </pc:spChg>
        <pc:picChg chg="del">
          <ac:chgData name="Milen Spasov" userId="cef1107d-a77d-4d32-bd50-18e6745e452a" providerId="ADAL" clId="{EAFF0F5A-0CFF-4CDB-AD37-D1202E259996}" dt="2021-09-30T21:16:55.453" v="3" actId="21"/>
          <ac:picMkLst>
            <pc:docMk/>
            <pc:sldMk cId="4159982713" sldId="258"/>
            <ac:picMk id="7" creationId="{00000000-0000-0000-0000-000000000000}"/>
          </ac:picMkLst>
        </pc:picChg>
        <pc:picChg chg="del mod">
          <ac:chgData name="Milen Spasov" userId="cef1107d-a77d-4d32-bd50-18e6745e452a" providerId="ADAL" clId="{EAFF0F5A-0CFF-4CDB-AD37-D1202E259996}" dt="2021-09-30T21:17:27.047" v="50" actId="21"/>
          <ac:picMkLst>
            <pc:docMk/>
            <pc:sldMk cId="4159982713" sldId="258"/>
            <ac:picMk id="10" creationId="{00000000-0000-0000-0000-000000000000}"/>
          </ac:picMkLst>
        </pc:picChg>
        <pc:picChg chg="add del mod">
          <ac:chgData name="Milen Spasov" userId="cef1107d-a77d-4d32-bd50-18e6745e452a" providerId="ADAL" clId="{EAFF0F5A-0CFF-4CDB-AD37-D1202E259996}" dt="2021-09-30T21:18:39.311" v="63"/>
          <ac:picMkLst>
            <pc:docMk/>
            <pc:sldMk cId="4159982713" sldId="258"/>
            <ac:picMk id="1030" creationId="{4B8257DF-4D46-44CB-B941-FC6F20EE7003}"/>
          </ac:picMkLst>
        </pc:picChg>
        <pc:picChg chg="add mod">
          <ac:chgData name="Milen Spasov" userId="cef1107d-a77d-4d32-bd50-18e6745e452a" providerId="ADAL" clId="{EAFF0F5A-0CFF-4CDB-AD37-D1202E259996}" dt="2021-09-30T21:20:01.184" v="86" actId="1076"/>
          <ac:picMkLst>
            <pc:docMk/>
            <pc:sldMk cId="4159982713" sldId="258"/>
            <ac:picMk id="1032" creationId="{047F8221-E3B5-4F9D-BA05-684CEB97A4D7}"/>
          </ac:picMkLst>
        </pc:picChg>
        <pc:cxnChg chg="add del mod">
          <ac:chgData name="Milen Spasov" userId="cef1107d-a77d-4d32-bd50-18e6745e452a" providerId="ADAL" clId="{EAFF0F5A-0CFF-4CDB-AD37-D1202E259996}" dt="2021-09-30T21:20:34.778" v="100" actId="1076"/>
          <ac:cxnSpMkLst>
            <pc:docMk/>
            <pc:sldMk cId="4159982713" sldId="258"/>
            <ac:cxnSpMk id="5" creationId="{00000000-0000-0000-0000-000000000000}"/>
          </ac:cxnSpMkLst>
        </pc:cxnChg>
      </pc:sldChg>
      <pc:sldChg chg="addSp delSp modSp mod modTransition">
        <pc:chgData name="Milen Spasov" userId="cef1107d-a77d-4d32-bd50-18e6745e452a" providerId="ADAL" clId="{EAFF0F5A-0CFF-4CDB-AD37-D1202E259996}" dt="2021-10-07T21:11:22.421" v="6453"/>
        <pc:sldMkLst>
          <pc:docMk/>
          <pc:sldMk cId="1013109023" sldId="259"/>
        </pc:sldMkLst>
        <pc:spChg chg="add del">
          <ac:chgData name="Milen Spasov" userId="cef1107d-a77d-4d32-bd50-18e6745e452a" providerId="ADAL" clId="{EAFF0F5A-0CFF-4CDB-AD37-D1202E259996}" dt="2021-10-07T21:08:19.311" v="6433" actId="22"/>
          <ac:spMkLst>
            <pc:docMk/>
            <pc:sldMk cId="1013109023" sldId="259"/>
            <ac:spMk id="3" creationId="{6633740B-7710-4A53-9464-B783AFD1EB67}"/>
          </ac:spMkLst>
        </pc:spChg>
        <pc:picChg chg="del">
          <ac:chgData name="Milen Spasov" userId="cef1107d-a77d-4d32-bd50-18e6745e452a" providerId="ADAL" clId="{EAFF0F5A-0CFF-4CDB-AD37-D1202E259996}" dt="2021-10-01T12:43:22.612" v="4129" actId="21"/>
          <ac:picMkLst>
            <pc:docMk/>
            <pc:sldMk cId="1013109023" sldId="259"/>
            <ac:picMk id="8" creationId="{00000000-0000-0000-0000-000000000000}"/>
          </ac:picMkLst>
        </pc:picChg>
        <pc:picChg chg="add del">
          <ac:chgData name="Milen Spasov" userId="cef1107d-a77d-4d32-bd50-18e6745e452a" providerId="ADAL" clId="{EAFF0F5A-0CFF-4CDB-AD37-D1202E259996}" dt="2021-10-07T21:08:27.749" v="6435"/>
          <ac:picMkLst>
            <pc:docMk/>
            <pc:sldMk cId="1013109023" sldId="259"/>
            <ac:picMk id="3074" creationId="{5F3856C4-3C41-43EB-95F7-3A8DEF448530}"/>
          </ac:picMkLst>
        </pc:picChg>
        <pc:picChg chg="add del mod">
          <ac:chgData name="Milen Spasov" userId="cef1107d-a77d-4d32-bd50-18e6745e452a" providerId="ADAL" clId="{EAFF0F5A-0CFF-4CDB-AD37-D1202E259996}" dt="2021-10-07T21:08:54.300" v="6439"/>
          <ac:picMkLst>
            <pc:docMk/>
            <pc:sldMk cId="1013109023" sldId="259"/>
            <ac:picMk id="3076" creationId="{948235E9-5034-4DEB-BC26-DE7587E063B7}"/>
          </ac:picMkLst>
        </pc:picChg>
        <pc:picChg chg="add del mod">
          <ac:chgData name="Milen Spasov" userId="cef1107d-a77d-4d32-bd50-18e6745e452a" providerId="ADAL" clId="{EAFF0F5A-0CFF-4CDB-AD37-D1202E259996}" dt="2021-10-07T21:10:23.960" v="6449"/>
          <ac:picMkLst>
            <pc:docMk/>
            <pc:sldMk cId="1013109023" sldId="259"/>
            <ac:picMk id="3078" creationId="{6121D1D1-D3EE-42B5-B37A-FA1C12055DE3}"/>
          </ac:picMkLst>
        </pc:picChg>
        <pc:picChg chg="add del">
          <ac:chgData name="Milen Spasov" userId="cef1107d-a77d-4d32-bd50-18e6745e452a" providerId="ADAL" clId="{EAFF0F5A-0CFF-4CDB-AD37-D1202E259996}" dt="2021-10-07T21:10:26.860" v="6451"/>
          <ac:picMkLst>
            <pc:docMk/>
            <pc:sldMk cId="1013109023" sldId="259"/>
            <ac:picMk id="3080" creationId="{27A1B094-8B2A-44D9-9063-CD7890F7BAB9}"/>
          </ac:picMkLst>
        </pc:picChg>
        <pc:picChg chg="add">
          <ac:chgData name="Milen Spasov" userId="cef1107d-a77d-4d32-bd50-18e6745e452a" providerId="ADAL" clId="{EAFF0F5A-0CFF-4CDB-AD37-D1202E259996}" dt="2021-10-07T21:10:43.100" v="6452"/>
          <ac:picMkLst>
            <pc:docMk/>
            <pc:sldMk cId="1013109023" sldId="259"/>
            <ac:picMk id="3082" creationId="{9DACFB64-954F-4035-8171-1D1A55205D77}"/>
          </ac:picMkLst>
        </pc:picChg>
      </pc:sldChg>
      <pc:sldChg chg="addSp modSp del">
        <pc:chgData name="Milen Spasov" userId="cef1107d-a77d-4d32-bd50-18e6745e452a" providerId="ADAL" clId="{EAFF0F5A-0CFF-4CDB-AD37-D1202E259996}" dt="2021-10-01T12:21:38.839" v="3734" actId="2696"/>
        <pc:sldMkLst>
          <pc:docMk/>
          <pc:sldMk cId="2785113633" sldId="260"/>
        </pc:sldMkLst>
        <pc:picChg chg="add mod">
          <ac:chgData name="Milen Spasov" userId="cef1107d-a77d-4d32-bd50-18e6745e452a" providerId="ADAL" clId="{EAFF0F5A-0CFF-4CDB-AD37-D1202E259996}" dt="2021-09-30T21:24:49.687" v="500"/>
          <ac:picMkLst>
            <pc:docMk/>
            <pc:sldMk cId="2785113633" sldId="260"/>
            <ac:picMk id="5" creationId="{A137F2C6-0891-4C04-A892-CD677A72D21F}"/>
          </ac:picMkLst>
        </pc:picChg>
      </pc:sldChg>
      <pc:sldChg chg="addSp modSp del">
        <pc:chgData name="Milen Spasov" userId="cef1107d-a77d-4d32-bd50-18e6745e452a" providerId="ADAL" clId="{EAFF0F5A-0CFF-4CDB-AD37-D1202E259996}" dt="2021-09-30T23:02:55.718" v="2150" actId="2696"/>
        <pc:sldMkLst>
          <pc:docMk/>
          <pc:sldMk cId="1070187849" sldId="267"/>
        </pc:sldMkLst>
        <pc:picChg chg="add mod">
          <ac:chgData name="Milen Spasov" userId="cef1107d-a77d-4d32-bd50-18e6745e452a" providerId="ADAL" clId="{EAFF0F5A-0CFF-4CDB-AD37-D1202E259996}" dt="2021-09-30T21:24:46.062" v="497"/>
          <ac:picMkLst>
            <pc:docMk/>
            <pc:sldMk cId="1070187849" sldId="267"/>
            <ac:picMk id="5" creationId="{A6624EEC-B2B6-45FB-8657-04EACAE0EDB8}"/>
          </ac:picMkLst>
        </pc:picChg>
      </pc:sldChg>
      <pc:sldChg chg="addSp modSp del">
        <pc:chgData name="Milen Spasov" userId="cef1107d-a77d-4d32-bd50-18e6745e452a" providerId="ADAL" clId="{EAFF0F5A-0CFF-4CDB-AD37-D1202E259996}" dt="2021-09-30T23:02:58.203" v="2151" actId="2696"/>
        <pc:sldMkLst>
          <pc:docMk/>
          <pc:sldMk cId="786166035" sldId="268"/>
        </pc:sldMkLst>
        <pc:picChg chg="add mod">
          <ac:chgData name="Milen Spasov" userId="cef1107d-a77d-4d32-bd50-18e6745e452a" providerId="ADAL" clId="{EAFF0F5A-0CFF-4CDB-AD37-D1202E259996}" dt="2021-09-30T21:24:48.297" v="498"/>
          <ac:picMkLst>
            <pc:docMk/>
            <pc:sldMk cId="786166035" sldId="268"/>
            <ac:picMk id="6" creationId="{F9255238-1E72-4971-940F-48FBD3548789}"/>
          </ac:picMkLst>
        </pc:picChg>
      </pc:sldChg>
      <pc:sldChg chg="addSp modSp del">
        <pc:chgData name="Milen Spasov" userId="cef1107d-a77d-4d32-bd50-18e6745e452a" providerId="ADAL" clId="{EAFF0F5A-0CFF-4CDB-AD37-D1202E259996}" dt="2021-09-30T23:03:00.384" v="2152" actId="2696"/>
        <pc:sldMkLst>
          <pc:docMk/>
          <pc:sldMk cId="883063892" sldId="269"/>
        </pc:sldMkLst>
        <pc:picChg chg="add mod">
          <ac:chgData name="Milen Spasov" userId="cef1107d-a77d-4d32-bd50-18e6745e452a" providerId="ADAL" clId="{EAFF0F5A-0CFF-4CDB-AD37-D1202E259996}" dt="2021-09-30T21:24:48.922" v="499"/>
          <ac:picMkLst>
            <pc:docMk/>
            <pc:sldMk cId="883063892" sldId="269"/>
            <ac:picMk id="5" creationId="{2957478C-2DB3-4E7D-87D3-9EA9402B39A8}"/>
          </ac:picMkLst>
        </pc:picChg>
      </pc:sldChg>
      <pc:sldChg chg="del">
        <pc:chgData name="Milen Spasov" userId="cef1107d-a77d-4d32-bd50-18e6745e452a" providerId="ADAL" clId="{EAFF0F5A-0CFF-4CDB-AD37-D1202E259996}" dt="2021-10-01T12:21:26.174" v="3730" actId="2696"/>
        <pc:sldMkLst>
          <pc:docMk/>
          <pc:sldMk cId="1709477321" sldId="271"/>
        </pc:sldMkLst>
      </pc:sldChg>
      <pc:sldChg chg="del">
        <pc:chgData name="Milen Spasov" userId="cef1107d-a77d-4d32-bd50-18e6745e452a" providerId="ADAL" clId="{EAFF0F5A-0CFF-4CDB-AD37-D1202E259996}" dt="2021-10-01T12:21:48.960" v="3738" actId="2696"/>
        <pc:sldMkLst>
          <pc:docMk/>
          <pc:sldMk cId="2061943314" sldId="272"/>
        </pc:sldMkLst>
      </pc:sldChg>
      <pc:sldChg chg="del">
        <pc:chgData name="Milen Spasov" userId="cef1107d-a77d-4d32-bd50-18e6745e452a" providerId="ADAL" clId="{EAFF0F5A-0CFF-4CDB-AD37-D1202E259996}" dt="2021-10-01T12:21:46.252" v="3737" actId="2696"/>
        <pc:sldMkLst>
          <pc:docMk/>
          <pc:sldMk cId="1810078979" sldId="273"/>
        </pc:sldMkLst>
      </pc:sldChg>
      <pc:sldChg chg="del">
        <pc:chgData name="Milen Spasov" userId="cef1107d-a77d-4d32-bd50-18e6745e452a" providerId="ADAL" clId="{EAFF0F5A-0CFF-4CDB-AD37-D1202E259996}" dt="2021-10-01T12:21:30.307" v="3731" actId="2696"/>
        <pc:sldMkLst>
          <pc:docMk/>
          <pc:sldMk cId="3941012573" sldId="274"/>
        </pc:sldMkLst>
      </pc:sldChg>
      <pc:sldChg chg="del">
        <pc:chgData name="Milen Spasov" userId="cef1107d-a77d-4d32-bd50-18e6745e452a" providerId="ADAL" clId="{EAFF0F5A-0CFF-4CDB-AD37-D1202E259996}" dt="2021-10-01T12:21:32.930" v="3732" actId="2696"/>
        <pc:sldMkLst>
          <pc:docMk/>
          <pc:sldMk cId="3742353860" sldId="275"/>
        </pc:sldMkLst>
      </pc:sldChg>
      <pc:sldChg chg="del">
        <pc:chgData name="Milen Spasov" userId="cef1107d-a77d-4d32-bd50-18e6745e452a" providerId="ADAL" clId="{EAFF0F5A-0CFF-4CDB-AD37-D1202E259996}" dt="2021-10-01T12:21:44.373" v="3736" actId="2696"/>
        <pc:sldMkLst>
          <pc:docMk/>
          <pc:sldMk cId="3075318093" sldId="276"/>
        </pc:sldMkLst>
      </pc:sldChg>
      <pc:sldChg chg="del">
        <pc:chgData name="Milen Spasov" userId="cef1107d-a77d-4d32-bd50-18e6745e452a" providerId="ADAL" clId="{EAFF0F5A-0CFF-4CDB-AD37-D1202E259996}" dt="2021-10-01T12:21:35.703" v="3733" actId="2696"/>
        <pc:sldMkLst>
          <pc:docMk/>
          <pc:sldMk cId="2271134781" sldId="277"/>
        </pc:sldMkLst>
      </pc:sldChg>
      <pc:sldChg chg="del">
        <pc:chgData name="Milen Spasov" userId="cef1107d-a77d-4d32-bd50-18e6745e452a" providerId="ADAL" clId="{EAFF0F5A-0CFF-4CDB-AD37-D1202E259996}" dt="2021-10-01T12:21:52.311" v="3739" actId="2696"/>
        <pc:sldMkLst>
          <pc:docMk/>
          <pc:sldMk cId="2827271526" sldId="278"/>
        </pc:sldMkLst>
      </pc:sldChg>
      <pc:sldChg chg="del">
        <pc:chgData name="Milen Spasov" userId="cef1107d-a77d-4d32-bd50-18e6745e452a" providerId="ADAL" clId="{EAFF0F5A-0CFF-4CDB-AD37-D1202E259996}" dt="2021-10-01T12:21:40.998" v="3735" actId="2696"/>
        <pc:sldMkLst>
          <pc:docMk/>
          <pc:sldMk cId="2732531854" sldId="279"/>
        </pc:sldMkLst>
      </pc:sldChg>
      <pc:sldChg chg="addSp delSp modSp mod modTransition modAnim">
        <pc:chgData name="Milen Spasov" userId="cef1107d-a77d-4d32-bd50-18e6745e452a" providerId="ADAL" clId="{EAFF0F5A-0CFF-4CDB-AD37-D1202E259996}" dt="2021-10-07T20:38:46.931" v="6003"/>
        <pc:sldMkLst>
          <pc:docMk/>
          <pc:sldMk cId="3189061390" sldId="282"/>
        </pc:sldMkLst>
        <pc:spChg chg="mod">
          <ac:chgData name="Milen Spasov" userId="cef1107d-a77d-4d32-bd50-18e6745e452a" providerId="ADAL" clId="{EAFF0F5A-0CFF-4CDB-AD37-D1202E259996}" dt="2021-09-30T21:21:54.187" v="138" actId="20577"/>
          <ac:spMkLst>
            <pc:docMk/>
            <pc:sldMk cId="3189061390" sldId="282"/>
            <ac:spMk id="2" creationId="{00000000-0000-0000-0000-000000000000}"/>
          </ac:spMkLst>
        </pc:spChg>
        <pc:spChg chg="mod">
          <ac:chgData name="Milen Spasov" userId="cef1107d-a77d-4d32-bd50-18e6745e452a" providerId="ADAL" clId="{EAFF0F5A-0CFF-4CDB-AD37-D1202E259996}" dt="2021-10-06T10:57:22.751" v="4451" actId="20577"/>
          <ac:spMkLst>
            <pc:docMk/>
            <pc:sldMk cId="3189061390" sldId="282"/>
            <ac:spMk id="5" creationId="{48CC3338-E573-43D7-A0C7-8604E3B1D561}"/>
          </ac:spMkLst>
        </pc:spChg>
        <pc:spChg chg="mod">
          <ac:chgData name="Milen Spasov" userId="cef1107d-a77d-4d32-bd50-18e6745e452a" providerId="ADAL" clId="{EAFF0F5A-0CFF-4CDB-AD37-D1202E259996}" dt="2021-10-06T10:56:58.139" v="4373" actId="20577"/>
          <ac:spMkLst>
            <pc:docMk/>
            <pc:sldMk cId="3189061390" sldId="282"/>
            <ac:spMk id="6" creationId="{00000000-0000-0000-0000-000000000000}"/>
          </ac:spMkLst>
        </pc:spChg>
        <pc:spChg chg="add mod">
          <ac:chgData name="Milen Spasov" userId="cef1107d-a77d-4d32-bd50-18e6745e452a" providerId="ADAL" clId="{EAFF0F5A-0CFF-4CDB-AD37-D1202E259996}" dt="2021-10-06T10:57:27.910" v="4452" actId="1076"/>
          <ac:spMkLst>
            <pc:docMk/>
            <pc:sldMk cId="3189061390" sldId="282"/>
            <ac:spMk id="8" creationId="{28FA3479-E460-414E-A3BE-6A7D828E8788}"/>
          </ac:spMkLst>
        </pc:spChg>
        <pc:picChg chg="del">
          <ac:chgData name="Milen Spasov" userId="cef1107d-a77d-4d32-bd50-18e6745e452a" providerId="ADAL" clId="{EAFF0F5A-0CFF-4CDB-AD37-D1202E259996}" dt="2021-09-30T21:24:35.453" v="494" actId="21"/>
          <ac:picMkLst>
            <pc:docMk/>
            <pc:sldMk cId="3189061390" sldId="282"/>
            <ac:picMk id="4" creationId="{00000000-0000-0000-0000-000000000000}"/>
          </ac:picMkLst>
        </pc:picChg>
        <pc:picChg chg="add mod">
          <ac:chgData name="Milen Spasov" userId="cef1107d-a77d-4d32-bd50-18e6745e452a" providerId="ADAL" clId="{EAFF0F5A-0CFF-4CDB-AD37-D1202E259996}" dt="2021-09-30T21:24:43.797" v="496" actId="1076"/>
          <ac:picMkLst>
            <pc:docMk/>
            <pc:sldMk cId="3189061390" sldId="282"/>
            <ac:picMk id="7" creationId="{A914A229-6FDB-47D4-819F-B19ABB30D06F}"/>
          </ac:picMkLst>
        </pc:picChg>
      </pc:sldChg>
      <pc:sldChg chg="addSp delSp modSp add mod modTransition delAnim modAnim">
        <pc:chgData name="Milen Spasov" userId="cef1107d-a77d-4d32-bd50-18e6745e452a" providerId="ADAL" clId="{EAFF0F5A-0CFF-4CDB-AD37-D1202E259996}" dt="2021-10-07T22:06:44.056" v="6596" actId="20577"/>
        <pc:sldMkLst>
          <pc:docMk/>
          <pc:sldMk cId="3349829652" sldId="283"/>
        </pc:sldMkLst>
        <pc:spChg chg="mod">
          <ac:chgData name="Milen Spasov" userId="cef1107d-a77d-4d32-bd50-18e6745e452a" providerId="ADAL" clId="{EAFF0F5A-0CFF-4CDB-AD37-D1202E259996}" dt="2021-09-30T21:25:23.922" v="528" actId="20577"/>
          <ac:spMkLst>
            <pc:docMk/>
            <pc:sldMk cId="3349829652" sldId="283"/>
            <ac:spMk id="2" creationId="{00000000-0000-0000-0000-000000000000}"/>
          </ac:spMkLst>
        </pc:spChg>
        <pc:spChg chg="del">
          <ac:chgData name="Milen Spasov" userId="cef1107d-a77d-4d32-bd50-18e6745e452a" providerId="ADAL" clId="{EAFF0F5A-0CFF-4CDB-AD37-D1202E259996}" dt="2021-09-30T21:26:07.703" v="587" actId="21"/>
          <ac:spMkLst>
            <pc:docMk/>
            <pc:sldMk cId="3349829652" sldId="283"/>
            <ac:spMk id="5" creationId="{48CC3338-E573-43D7-A0C7-8604E3B1D561}"/>
          </ac:spMkLst>
        </pc:spChg>
        <pc:spChg chg="mod">
          <ac:chgData name="Milen Spasov" userId="cef1107d-a77d-4d32-bd50-18e6745e452a" providerId="ADAL" clId="{EAFF0F5A-0CFF-4CDB-AD37-D1202E259996}" dt="2021-10-07T22:06:44.056" v="6596" actId="20577"/>
          <ac:spMkLst>
            <pc:docMk/>
            <pc:sldMk cId="3349829652" sldId="283"/>
            <ac:spMk id="6" creationId="{00000000-0000-0000-0000-000000000000}"/>
          </ac:spMkLst>
        </pc:spChg>
        <pc:picChg chg="add del mod">
          <ac:chgData name="Milen Spasov" userId="cef1107d-a77d-4d32-bd50-18e6745e452a" providerId="ADAL" clId="{EAFF0F5A-0CFF-4CDB-AD37-D1202E259996}" dt="2021-10-07T20:36:56.456" v="5980" actId="21"/>
          <ac:picMkLst>
            <pc:docMk/>
            <pc:sldMk cId="3349829652" sldId="283"/>
            <ac:picMk id="4" creationId="{0695BE37-0A59-4BC0-BA74-417D2BD853FD}"/>
          </ac:picMkLst>
        </pc:picChg>
        <pc:picChg chg="add mod">
          <ac:chgData name="Milen Spasov" userId="cef1107d-a77d-4d32-bd50-18e6745e452a" providerId="ADAL" clId="{EAFF0F5A-0CFF-4CDB-AD37-D1202E259996}" dt="2021-10-07T20:37:37.601" v="5992" actId="14100"/>
          <ac:picMkLst>
            <pc:docMk/>
            <pc:sldMk cId="3349829652" sldId="283"/>
            <ac:picMk id="1026" creationId="{4B05BC55-E65A-4AAB-9866-DC73FFB9F91B}"/>
          </ac:picMkLst>
        </pc:picChg>
        <pc:picChg chg="add mod">
          <ac:chgData name="Milen Spasov" userId="cef1107d-a77d-4d32-bd50-18e6745e452a" providerId="ADAL" clId="{EAFF0F5A-0CFF-4CDB-AD37-D1202E259996}" dt="2021-10-07T20:37:32.808" v="5990" actId="14100"/>
          <ac:picMkLst>
            <pc:docMk/>
            <pc:sldMk cId="3349829652" sldId="283"/>
            <ac:picMk id="3074" creationId="{161C57FB-5929-4094-8BDC-C31797CF2475}"/>
          </ac:picMkLst>
        </pc:picChg>
      </pc:sldChg>
      <pc:sldChg chg="delSp modSp add del mod">
        <pc:chgData name="Milen Spasov" userId="cef1107d-a77d-4d32-bd50-18e6745e452a" providerId="ADAL" clId="{EAFF0F5A-0CFF-4CDB-AD37-D1202E259996}" dt="2021-10-07T19:20:16.443" v="4454" actId="2696"/>
        <pc:sldMkLst>
          <pc:docMk/>
          <pc:sldMk cId="4189853082" sldId="284"/>
        </pc:sldMkLst>
        <pc:spChg chg="mod">
          <ac:chgData name="Milen Spasov" userId="cef1107d-a77d-4d32-bd50-18e6745e452a" providerId="ADAL" clId="{EAFF0F5A-0CFF-4CDB-AD37-D1202E259996}" dt="2021-09-30T21:32:55.907" v="957" actId="20577"/>
          <ac:spMkLst>
            <pc:docMk/>
            <pc:sldMk cId="4189853082" sldId="284"/>
            <ac:spMk id="2" creationId="{00000000-0000-0000-0000-000000000000}"/>
          </ac:spMkLst>
        </pc:spChg>
        <pc:spChg chg="del mod">
          <ac:chgData name="Milen Spasov" userId="cef1107d-a77d-4d32-bd50-18e6745e452a" providerId="ADAL" clId="{EAFF0F5A-0CFF-4CDB-AD37-D1202E259996}" dt="2021-10-01T09:32:02.531" v="2257"/>
          <ac:spMkLst>
            <pc:docMk/>
            <pc:sldMk cId="4189853082" sldId="284"/>
            <ac:spMk id="6" creationId="{00000000-0000-0000-0000-000000000000}"/>
          </ac:spMkLst>
        </pc:spChg>
      </pc:sldChg>
      <pc:sldChg chg="addSp delSp modSp add mod ord modTransition">
        <pc:chgData name="Milen Spasov" userId="cef1107d-a77d-4d32-bd50-18e6745e452a" providerId="ADAL" clId="{EAFF0F5A-0CFF-4CDB-AD37-D1202E259996}" dt="2021-10-07T20:39:18.528" v="6005"/>
        <pc:sldMkLst>
          <pc:docMk/>
          <pc:sldMk cId="795920418" sldId="285"/>
        </pc:sldMkLst>
        <pc:spChg chg="mod">
          <ac:chgData name="Milen Spasov" userId="cef1107d-a77d-4d32-bd50-18e6745e452a" providerId="ADAL" clId="{EAFF0F5A-0CFF-4CDB-AD37-D1202E259996}" dt="2021-09-30T22:05:10.203" v="1214" actId="20577"/>
          <ac:spMkLst>
            <pc:docMk/>
            <pc:sldMk cId="795920418" sldId="285"/>
            <ac:spMk id="2" creationId="{00000000-0000-0000-0000-000000000000}"/>
          </ac:spMkLst>
        </pc:spChg>
        <pc:spChg chg="mod">
          <ac:chgData name="Milen Spasov" userId="cef1107d-a77d-4d32-bd50-18e6745e452a" providerId="ADAL" clId="{EAFF0F5A-0CFF-4CDB-AD37-D1202E259996}" dt="2021-09-30T22:13:43.464" v="1619" actId="20577"/>
          <ac:spMkLst>
            <pc:docMk/>
            <pc:sldMk cId="795920418" sldId="285"/>
            <ac:spMk id="6" creationId="{00000000-0000-0000-0000-000000000000}"/>
          </ac:spMkLst>
        </pc:spChg>
        <pc:picChg chg="del">
          <ac:chgData name="Milen Spasov" userId="cef1107d-a77d-4d32-bd50-18e6745e452a" providerId="ADAL" clId="{EAFF0F5A-0CFF-4CDB-AD37-D1202E259996}" dt="2021-09-30T22:10:31.005" v="1217" actId="21"/>
          <ac:picMkLst>
            <pc:docMk/>
            <pc:sldMk cId="795920418" sldId="285"/>
            <ac:picMk id="4" creationId="{0695BE37-0A59-4BC0-BA74-417D2BD853FD}"/>
          </ac:picMkLst>
        </pc:picChg>
        <pc:picChg chg="add del">
          <ac:chgData name="Milen Spasov" userId="cef1107d-a77d-4d32-bd50-18e6745e452a" providerId="ADAL" clId="{EAFF0F5A-0CFF-4CDB-AD37-D1202E259996}" dt="2021-09-30T22:10:03.703" v="1216" actId="22"/>
          <ac:picMkLst>
            <pc:docMk/>
            <pc:sldMk cId="795920418" sldId="285"/>
            <ac:picMk id="5" creationId="{740F26AE-6953-4BA0-A4B0-2A22D4166ECC}"/>
          </ac:picMkLst>
        </pc:picChg>
        <pc:picChg chg="add mod">
          <ac:chgData name="Milen Spasov" userId="cef1107d-a77d-4d32-bd50-18e6745e452a" providerId="ADAL" clId="{EAFF0F5A-0CFF-4CDB-AD37-D1202E259996}" dt="2021-09-30T22:14:20.437" v="1626" actId="1076"/>
          <ac:picMkLst>
            <pc:docMk/>
            <pc:sldMk cId="795920418" sldId="285"/>
            <ac:picMk id="9" creationId="{38AB13A2-BCD6-4E23-A714-1DD97AAD1933}"/>
          </ac:picMkLst>
        </pc:picChg>
        <pc:picChg chg="del">
          <ac:chgData name="Milen Spasov" userId="cef1107d-a77d-4d32-bd50-18e6745e452a" providerId="ADAL" clId="{EAFF0F5A-0CFF-4CDB-AD37-D1202E259996}" dt="2021-09-30T22:10:31.604" v="1218" actId="21"/>
          <ac:picMkLst>
            <pc:docMk/>
            <pc:sldMk cId="795920418" sldId="285"/>
            <ac:picMk id="3074" creationId="{161C57FB-5929-4094-8BDC-C31797CF2475}"/>
          </ac:picMkLst>
        </pc:picChg>
      </pc:sldChg>
      <pc:sldChg chg="addSp delSp modSp add mod modTransition">
        <pc:chgData name="Milen Spasov" userId="cef1107d-a77d-4d32-bd50-18e6745e452a" providerId="ADAL" clId="{EAFF0F5A-0CFF-4CDB-AD37-D1202E259996}" dt="2021-10-07T20:49:20.711" v="6396"/>
        <pc:sldMkLst>
          <pc:docMk/>
          <pc:sldMk cId="410892976" sldId="286"/>
        </pc:sldMkLst>
        <pc:spChg chg="mod">
          <ac:chgData name="Milen Spasov" userId="cef1107d-a77d-4d32-bd50-18e6745e452a" providerId="ADAL" clId="{EAFF0F5A-0CFF-4CDB-AD37-D1202E259996}" dt="2021-09-30T22:39:59.321" v="1710" actId="20577"/>
          <ac:spMkLst>
            <pc:docMk/>
            <pc:sldMk cId="410892976" sldId="286"/>
            <ac:spMk id="2" creationId="{00000000-0000-0000-0000-000000000000}"/>
          </ac:spMkLst>
        </pc:spChg>
        <pc:spChg chg="mod">
          <ac:chgData name="Milen Spasov" userId="cef1107d-a77d-4d32-bd50-18e6745e452a" providerId="ADAL" clId="{EAFF0F5A-0CFF-4CDB-AD37-D1202E259996}" dt="2021-10-07T20:25:48.157" v="5945" actId="20577"/>
          <ac:spMkLst>
            <pc:docMk/>
            <pc:sldMk cId="410892976" sldId="286"/>
            <ac:spMk id="6" creationId="{00000000-0000-0000-0000-000000000000}"/>
          </ac:spMkLst>
        </pc:spChg>
        <pc:picChg chg="del">
          <ac:chgData name="Milen Spasov" userId="cef1107d-a77d-4d32-bd50-18e6745e452a" providerId="ADAL" clId="{EAFF0F5A-0CFF-4CDB-AD37-D1202E259996}" dt="2021-09-30T22:42:17.946" v="1711" actId="478"/>
          <ac:picMkLst>
            <pc:docMk/>
            <pc:sldMk cId="410892976" sldId="286"/>
            <ac:picMk id="9" creationId="{38AB13A2-BCD6-4E23-A714-1DD97AAD1933}"/>
          </ac:picMkLst>
        </pc:picChg>
        <pc:picChg chg="add mod">
          <ac:chgData name="Milen Spasov" userId="cef1107d-a77d-4d32-bd50-18e6745e452a" providerId="ADAL" clId="{EAFF0F5A-0CFF-4CDB-AD37-D1202E259996}" dt="2021-09-30T22:52:40.266" v="1717" actId="1076"/>
          <ac:picMkLst>
            <pc:docMk/>
            <pc:sldMk cId="410892976" sldId="286"/>
            <ac:picMk id="9218" creationId="{5AB4733C-7CA4-40AB-BB92-796E359C74CB}"/>
          </ac:picMkLst>
        </pc:picChg>
      </pc:sldChg>
      <pc:sldChg chg="addSp delSp modSp add mod modTransition delAnim modAnim">
        <pc:chgData name="Milen Spasov" userId="cef1107d-a77d-4d32-bd50-18e6745e452a" providerId="ADAL" clId="{EAFF0F5A-0CFF-4CDB-AD37-D1202E259996}" dt="2021-10-07T21:57:56.109" v="6566" actId="20577"/>
        <pc:sldMkLst>
          <pc:docMk/>
          <pc:sldMk cId="2612779196" sldId="287"/>
        </pc:sldMkLst>
        <pc:spChg chg="mod">
          <ac:chgData name="Milen Spasov" userId="cef1107d-a77d-4d32-bd50-18e6745e452a" providerId="ADAL" clId="{EAFF0F5A-0CFF-4CDB-AD37-D1202E259996}" dt="2021-10-01T09:37:33.272" v="2566" actId="20577"/>
          <ac:spMkLst>
            <pc:docMk/>
            <pc:sldMk cId="2612779196" sldId="287"/>
            <ac:spMk id="2" creationId="{00000000-0000-0000-0000-000000000000}"/>
          </ac:spMkLst>
        </pc:spChg>
        <pc:spChg chg="del">
          <ac:chgData name="Milen Spasov" userId="cef1107d-a77d-4d32-bd50-18e6745e452a" providerId="ADAL" clId="{EAFF0F5A-0CFF-4CDB-AD37-D1202E259996}" dt="2021-09-30T23:53:03.156" v="2213" actId="21"/>
          <ac:spMkLst>
            <pc:docMk/>
            <pc:sldMk cId="2612779196" sldId="287"/>
            <ac:spMk id="5" creationId="{48CC3338-E573-43D7-A0C7-8604E3B1D561}"/>
          </ac:spMkLst>
        </pc:spChg>
        <pc:spChg chg="mod">
          <ac:chgData name="Milen Spasov" userId="cef1107d-a77d-4d32-bd50-18e6745e452a" providerId="ADAL" clId="{EAFF0F5A-0CFF-4CDB-AD37-D1202E259996}" dt="2021-10-07T21:57:56.109" v="6566" actId="20577"/>
          <ac:spMkLst>
            <pc:docMk/>
            <pc:sldMk cId="2612779196" sldId="287"/>
            <ac:spMk id="6" creationId="{00000000-0000-0000-0000-000000000000}"/>
          </ac:spMkLst>
        </pc:spChg>
        <pc:spChg chg="del">
          <ac:chgData name="Milen Spasov" userId="cef1107d-a77d-4d32-bd50-18e6745e452a" providerId="ADAL" clId="{EAFF0F5A-0CFF-4CDB-AD37-D1202E259996}" dt="2021-09-30T23:53:00.484" v="2212" actId="21"/>
          <ac:spMkLst>
            <pc:docMk/>
            <pc:sldMk cId="2612779196" sldId="287"/>
            <ac:spMk id="8" creationId="{28FA3479-E460-414E-A3BE-6A7D828E8788}"/>
          </ac:spMkLst>
        </pc:spChg>
        <pc:spChg chg="add mod">
          <ac:chgData name="Milen Spasov" userId="cef1107d-a77d-4d32-bd50-18e6745e452a" providerId="ADAL" clId="{EAFF0F5A-0CFF-4CDB-AD37-D1202E259996}" dt="2021-10-07T20:44:39.955" v="6068" actId="14100"/>
          <ac:spMkLst>
            <pc:docMk/>
            <pc:sldMk cId="2612779196" sldId="287"/>
            <ac:spMk id="8" creationId="{BA13136E-98AA-4E0B-B407-793FE5461C7B}"/>
          </ac:spMkLst>
        </pc:spChg>
        <pc:picChg chg="add mod">
          <ac:chgData name="Milen Spasov" userId="cef1107d-a77d-4d32-bd50-18e6745e452a" providerId="ADAL" clId="{EAFF0F5A-0CFF-4CDB-AD37-D1202E259996}" dt="2021-10-01T12:40:02.065" v="4128" actId="1076"/>
          <ac:picMkLst>
            <pc:docMk/>
            <pc:sldMk cId="2612779196" sldId="287"/>
            <ac:picMk id="13314" creationId="{0C3ADB37-797E-45EB-A756-733B6120BC1E}"/>
          </ac:picMkLst>
        </pc:picChg>
      </pc:sldChg>
      <pc:sldChg chg="add del">
        <pc:chgData name="Milen Spasov" userId="cef1107d-a77d-4d32-bd50-18e6745e452a" providerId="ADAL" clId="{EAFF0F5A-0CFF-4CDB-AD37-D1202E259996}" dt="2021-09-30T23:03:21.020" v="2154"/>
        <pc:sldMkLst>
          <pc:docMk/>
          <pc:sldMk cId="2729771510" sldId="287"/>
        </pc:sldMkLst>
      </pc:sldChg>
      <pc:sldChg chg="addSp delSp modSp add mod modTransition modAnim">
        <pc:chgData name="Milen Spasov" userId="cef1107d-a77d-4d32-bd50-18e6745e452a" providerId="ADAL" clId="{EAFF0F5A-0CFF-4CDB-AD37-D1202E259996}" dt="2021-10-07T20:48:22.961" v="6386"/>
        <pc:sldMkLst>
          <pc:docMk/>
          <pc:sldMk cId="1124037223" sldId="288"/>
        </pc:sldMkLst>
        <pc:spChg chg="mod">
          <ac:chgData name="Milen Spasov" userId="cef1107d-a77d-4d32-bd50-18e6745e452a" providerId="ADAL" clId="{EAFF0F5A-0CFF-4CDB-AD37-D1202E259996}" dt="2021-10-01T09:38:38.980" v="2694" actId="20577"/>
          <ac:spMkLst>
            <pc:docMk/>
            <pc:sldMk cId="1124037223" sldId="288"/>
            <ac:spMk id="2" creationId="{00000000-0000-0000-0000-000000000000}"/>
          </ac:spMkLst>
        </pc:spChg>
        <pc:spChg chg="mod">
          <ac:chgData name="Milen Spasov" userId="cef1107d-a77d-4d32-bd50-18e6745e452a" providerId="ADAL" clId="{EAFF0F5A-0CFF-4CDB-AD37-D1202E259996}" dt="2021-10-07T20:45:32.152" v="6075" actId="20577"/>
          <ac:spMkLst>
            <pc:docMk/>
            <pc:sldMk cId="1124037223" sldId="288"/>
            <ac:spMk id="6" creationId="{00000000-0000-0000-0000-000000000000}"/>
          </ac:spMkLst>
        </pc:spChg>
        <pc:spChg chg="add del">
          <ac:chgData name="Milen Spasov" userId="cef1107d-a77d-4d32-bd50-18e6745e452a" providerId="ADAL" clId="{EAFF0F5A-0CFF-4CDB-AD37-D1202E259996}" dt="2021-10-01T12:30:00.048" v="3967" actId="22"/>
          <ac:spMkLst>
            <pc:docMk/>
            <pc:sldMk cId="1124037223" sldId="288"/>
            <ac:spMk id="8" creationId="{22D394A4-C84D-4CF5-94DD-5FE31DF5E783}"/>
          </ac:spMkLst>
        </pc:spChg>
        <pc:spChg chg="add mod">
          <ac:chgData name="Milen Spasov" userId="cef1107d-a77d-4d32-bd50-18e6745e452a" providerId="ADAL" clId="{EAFF0F5A-0CFF-4CDB-AD37-D1202E259996}" dt="2021-10-07T20:45:54.716" v="6079" actId="1076"/>
          <ac:spMkLst>
            <pc:docMk/>
            <pc:sldMk cId="1124037223" sldId="288"/>
            <ac:spMk id="8" creationId="{8CFA0D5C-7138-4450-8181-B2C08E2BF51E}"/>
          </ac:spMkLst>
        </pc:spChg>
        <pc:picChg chg="add mod">
          <ac:chgData name="Milen Spasov" userId="cef1107d-a77d-4d32-bd50-18e6745e452a" providerId="ADAL" clId="{EAFF0F5A-0CFF-4CDB-AD37-D1202E259996}" dt="2021-10-01T12:30:18.196" v="3974" actId="1076"/>
          <ac:picMkLst>
            <pc:docMk/>
            <pc:sldMk cId="1124037223" sldId="288"/>
            <ac:picMk id="12290" creationId="{8DA07268-F4D9-4733-99DB-EC2AA32E4E6A}"/>
          </ac:picMkLst>
        </pc:picChg>
        <pc:picChg chg="add mod">
          <ac:chgData name="Milen Spasov" userId="cef1107d-a77d-4d32-bd50-18e6745e452a" providerId="ADAL" clId="{EAFF0F5A-0CFF-4CDB-AD37-D1202E259996}" dt="2021-10-07T20:46:05.081" v="6080" actId="1076"/>
          <ac:picMkLst>
            <pc:docMk/>
            <pc:sldMk cId="1124037223" sldId="288"/>
            <ac:picMk id="12292" creationId="{6698006C-BA09-46DB-B24D-2A2920A23F37}"/>
          </ac:picMkLst>
        </pc:picChg>
      </pc:sldChg>
      <pc:sldChg chg="addSp modSp add mod modTransition modAnim">
        <pc:chgData name="Milen Spasov" userId="cef1107d-a77d-4d32-bd50-18e6745e452a" providerId="ADAL" clId="{EAFF0F5A-0CFF-4CDB-AD37-D1202E259996}" dt="2021-10-07T20:48:26.839" v="6387"/>
        <pc:sldMkLst>
          <pc:docMk/>
          <pc:sldMk cId="2060553397" sldId="289"/>
        </pc:sldMkLst>
        <pc:spChg chg="mod">
          <ac:chgData name="Milen Spasov" userId="cef1107d-a77d-4d32-bd50-18e6745e452a" providerId="ADAL" clId="{EAFF0F5A-0CFF-4CDB-AD37-D1202E259996}" dt="2021-10-01T12:14:35.986" v="3121" actId="20577"/>
          <ac:spMkLst>
            <pc:docMk/>
            <pc:sldMk cId="2060553397" sldId="289"/>
            <ac:spMk id="2" creationId="{00000000-0000-0000-0000-000000000000}"/>
          </ac:spMkLst>
        </pc:spChg>
        <pc:spChg chg="mod">
          <ac:chgData name="Milen Spasov" userId="cef1107d-a77d-4d32-bd50-18e6745e452a" providerId="ADAL" clId="{EAFF0F5A-0CFF-4CDB-AD37-D1202E259996}" dt="2021-10-07T20:46:44.800" v="6086" actId="20577"/>
          <ac:spMkLst>
            <pc:docMk/>
            <pc:sldMk cId="2060553397" sldId="289"/>
            <ac:spMk id="6" creationId="{00000000-0000-0000-0000-000000000000}"/>
          </ac:spMkLst>
        </pc:spChg>
        <pc:spChg chg="add mod">
          <ac:chgData name="Milen Spasov" userId="cef1107d-a77d-4d32-bd50-18e6745e452a" providerId="ADAL" clId="{EAFF0F5A-0CFF-4CDB-AD37-D1202E259996}" dt="2021-10-07T20:47:46.188" v="6381" actId="1076"/>
          <ac:spMkLst>
            <pc:docMk/>
            <pc:sldMk cId="2060553397" sldId="289"/>
            <ac:spMk id="8" creationId="{0683B97C-C558-49A7-8B78-67C434623EA6}"/>
          </ac:spMkLst>
        </pc:spChg>
        <pc:spChg chg="add mod">
          <ac:chgData name="Milen Spasov" userId="cef1107d-a77d-4d32-bd50-18e6745e452a" providerId="ADAL" clId="{EAFF0F5A-0CFF-4CDB-AD37-D1202E259996}" dt="2021-10-07T20:47:42.590" v="6380" actId="1076"/>
          <ac:spMkLst>
            <pc:docMk/>
            <pc:sldMk cId="2060553397" sldId="289"/>
            <ac:spMk id="9" creationId="{4F03DF55-4D19-49A4-AD97-080C78875C6B}"/>
          </ac:spMkLst>
        </pc:spChg>
        <pc:picChg chg="add mod">
          <ac:chgData name="Milen Spasov" userId="cef1107d-a77d-4d32-bd50-18e6745e452a" providerId="ADAL" clId="{EAFF0F5A-0CFF-4CDB-AD37-D1202E259996}" dt="2021-10-01T12:28:46.947" v="3962" actId="1076"/>
          <ac:picMkLst>
            <pc:docMk/>
            <pc:sldMk cId="2060553397" sldId="289"/>
            <ac:picMk id="11266" creationId="{7758C1C0-58C6-448A-92C5-6C170791048B}"/>
          </ac:picMkLst>
        </pc:picChg>
        <pc:picChg chg="add mod">
          <ac:chgData name="Milen Spasov" userId="cef1107d-a77d-4d32-bd50-18e6745e452a" providerId="ADAL" clId="{EAFF0F5A-0CFF-4CDB-AD37-D1202E259996}" dt="2021-10-01T12:28:54.355" v="3964" actId="1076"/>
          <ac:picMkLst>
            <pc:docMk/>
            <pc:sldMk cId="2060553397" sldId="289"/>
            <ac:picMk id="11268" creationId="{16486834-7593-40D3-837C-8E03BF0729C3}"/>
          </ac:picMkLst>
        </pc:picChg>
      </pc:sldChg>
      <pc:sldChg chg="addSp delSp modSp add mod modTransition modAnim">
        <pc:chgData name="Milen Spasov" userId="cef1107d-a77d-4d32-bd50-18e6745e452a" providerId="ADAL" clId="{EAFF0F5A-0CFF-4CDB-AD37-D1202E259996}" dt="2021-10-07T20:50:08.676" v="6431" actId="20577"/>
        <pc:sldMkLst>
          <pc:docMk/>
          <pc:sldMk cId="822473328" sldId="290"/>
        </pc:sldMkLst>
        <pc:spChg chg="mod">
          <ac:chgData name="Milen Spasov" userId="cef1107d-a77d-4d32-bd50-18e6745e452a" providerId="ADAL" clId="{EAFF0F5A-0CFF-4CDB-AD37-D1202E259996}" dt="2021-10-01T12:31:41.273" v="3976" actId="20577"/>
          <ac:spMkLst>
            <pc:docMk/>
            <pc:sldMk cId="822473328" sldId="290"/>
            <ac:spMk id="2" creationId="{00000000-0000-0000-0000-000000000000}"/>
          </ac:spMkLst>
        </pc:spChg>
        <pc:spChg chg="add del mod">
          <ac:chgData name="Milen Spasov" userId="cef1107d-a77d-4d32-bd50-18e6745e452a" providerId="ADAL" clId="{EAFF0F5A-0CFF-4CDB-AD37-D1202E259996}" dt="2021-10-07T20:49:46.714" v="6398"/>
          <ac:spMkLst>
            <pc:docMk/>
            <pc:sldMk cId="822473328" sldId="290"/>
            <ac:spMk id="5" creationId="{3A5C534D-7A21-42A7-8831-095BE331CE58}"/>
          </ac:spMkLst>
        </pc:spChg>
        <pc:spChg chg="mod">
          <ac:chgData name="Milen Spasov" userId="cef1107d-a77d-4d32-bd50-18e6745e452a" providerId="ADAL" clId="{EAFF0F5A-0CFF-4CDB-AD37-D1202E259996}" dt="2021-10-07T20:50:08.676" v="6431" actId="20577"/>
          <ac:spMkLst>
            <pc:docMk/>
            <pc:sldMk cId="822473328" sldId="290"/>
            <ac:spMk id="6" creationId="{00000000-0000-0000-0000-000000000000}"/>
          </ac:spMkLst>
        </pc:spChg>
        <pc:spChg chg="add del">
          <ac:chgData name="Milen Spasov" userId="cef1107d-a77d-4d32-bd50-18e6745e452a" providerId="ADAL" clId="{EAFF0F5A-0CFF-4CDB-AD37-D1202E259996}" dt="2021-10-06T10:46:00.035" v="4149" actId="22"/>
          <ac:spMkLst>
            <pc:docMk/>
            <pc:sldMk cId="822473328" sldId="290"/>
            <ac:spMk id="8" creationId="{8131E5AB-B748-4341-9F48-5977F41DDFC6}"/>
          </ac:spMkLst>
        </pc:spChg>
        <pc:picChg chg="del">
          <ac:chgData name="Milen Spasov" userId="cef1107d-a77d-4d32-bd50-18e6745e452a" providerId="ADAL" clId="{EAFF0F5A-0CFF-4CDB-AD37-D1202E259996}" dt="2021-10-01T12:32:09.540" v="4050" actId="21"/>
          <ac:picMkLst>
            <pc:docMk/>
            <pc:sldMk cId="822473328" sldId="290"/>
            <ac:picMk id="11266" creationId="{7758C1C0-58C6-448A-92C5-6C170791048B}"/>
          </ac:picMkLst>
        </pc:picChg>
        <pc:picChg chg="del">
          <ac:chgData name="Milen Spasov" userId="cef1107d-a77d-4d32-bd50-18e6745e452a" providerId="ADAL" clId="{EAFF0F5A-0CFF-4CDB-AD37-D1202E259996}" dt="2021-10-01T12:32:10.258" v="4051" actId="21"/>
          <ac:picMkLst>
            <pc:docMk/>
            <pc:sldMk cId="822473328" sldId="290"/>
            <ac:picMk id="11268" creationId="{16486834-7593-40D3-837C-8E03BF0729C3}"/>
          </ac:picMkLst>
        </pc:picChg>
      </pc:sldChg>
      <pc:sldChg chg="addSp modSp add mod modTransition modAnim">
        <pc:chgData name="Milen Spasov" userId="cef1107d-a77d-4d32-bd50-18e6745e452a" providerId="ADAL" clId="{EAFF0F5A-0CFF-4CDB-AD37-D1202E259996}" dt="2021-10-07T20:49:07.728" v="6395"/>
        <pc:sldMkLst>
          <pc:docMk/>
          <pc:sldMk cId="3974325831" sldId="291"/>
        </pc:sldMkLst>
        <pc:spChg chg="mod">
          <ac:chgData name="Milen Spasov" userId="cef1107d-a77d-4d32-bd50-18e6745e452a" providerId="ADAL" clId="{EAFF0F5A-0CFF-4CDB-AD37-D1202E259996}" dt="2021-10-06T10:46:14.876" v="4172" actId="20577"/>
          <ac:spMkLst>
            <pc:docMk/>
            <pc:sldMk cId="3974325831" sldId="291"/>
            <ac:spMk id="2" creationId="{00000000-0000-0000-0000-000000000000}"/>
          </ac:spMkLst>
        </pc:spChg>
        <pc:spChg chg="mod">
          <ac:chgData name="Milen Spasov" userId="cef1107d-a77d-4d32-bd50-18e6745e452a" providerId="ADAL" clId="{EAFF0F5A-0CFF-4CDB-AD37-D1202E259996}" dt="2021-10-07T20:21:18.306" v="5537" actId="20577"/>
          <ac:spMkLst>
            <pc:docMk/>
            <pc:sldMk cId="3974325831" sldId="291"/>
            <ac:spMk id="6" creationId="{00000000-0000-0000-0000-000000000000}"/>
          </ac:spMkLst>
        </pc:spChg>
        <pc:spChg chg="add mod">
          <ac:chgData name="Milen Spasov" userId="cef1107d-a77d-4d32-bd50-18e6745e452a" providerId="ADAL" clId="{EAFF0F5A-0CFF-4CDB-AD37-D1202E259996}" dt="2021-10-07T20:21:23.222" v="5539"/>
          <ac:spMkLst>
            <pc:docMk/>
            <pc:sldMk cId="3974325831" sldId="291"/>
            <ac:spMk id="8" creationId="{D8725C1B-7BB7-4FD4-9486-491A94EB2113}"/>
          </ac:spMkLst>
        </pc:spChg>
        <pc:spChg chg="add mod">
          <ac:chgData name="Milen Spasov" userId="cef1107d-a77d-4d32-bd50-18e6745e452a" providerId="ADAL" clId="{EAFF0F5A-0CFF-4CDB-AD37-D1202E259996}" dt="2021-10-07T20:21:04.420" v="5525" actId="1076"/>
          <ac:spMkLst>
            <pc:docMk/>
            <pc:sldMk cId="3974325831" sldId="291"/>
            <ac:spMk id="10" creationId="{EEC8AF1F-412D-41B1-9E95-317E45B63885}"/>
          </ac:spMkLst>
        </pc:spChg>
        <pc:graphicFrameChg chg="add mod modGraphic">
          <ac:chgData name="Milen Spasov" userId="cef1107d-a77d-4d32-bd50-18e6745e452a" providerId="ADAL" clId="{EAFF0F5A-0CFF-4CDB-AD37-D1202E259996}" dt="2021-10-07T20:18:36.021" v="5412" actId="14100"/>
          <ac:graphicFrameMkLst>
            <pc:docMk/>
            <pc:sldMk cId="3974325831" sldId="291"/>
            <ac:graphicFrameMk id="3" creationId="{A6441DDD-AB96-43D3-9C6F-FA65BA1BA3A3}"/>
          </ac:graphicFrameMkLst>
        </pc:graphicFrameChg>
        <pc:graphicFrameChg chg="add mod">
          <ac:chgData name="Milen Spasov" userId="cef1107d-a77d-4d32-bd50-18e6745e452a" providerId="ADAL" clId="{EAFF0F5A-0CFF-4CDB-AD37-D1202E259996}" dt="2021-10-07T20:18:26.341" v="5411" actId="14100"/>
          <ac:graphicFrameMkLst>
            <pc:docMk/>
            <pc:sldMk cId="3974325831" sldId="291"/>
            <ac:graphicFrameMk id="9" creationId="{E14012C0-430D-48F7-A257-B20AABC036A7}"/>
          </ac:graphicFrameMkLst>
        </pc:graphicFrameChg>
      </pc:sldChg>
      <pc:sldChg chg="modSp add del mod">
        <pc:chgData name="Milen Spasov" userId="cef1107d-a77d-4d32-bd50-18e6745e452a" providerId="ADAL" clId="{EAFF0F5A-0CFF-4CDB-AD37-D1202E259996}" dt="2021-10-07T19:32:47.008" v="4939" actId="2696"/>
        <pc:sldMkLst>
          <pc:docMk/>
          <pc:sldMk cId="3138163697" sldId="292"/>
        </pc:sldMkLst>
        <pc:spChg chg="mod">
          <ac:chgData name="Milen Spasov" userId="cef1107d-a77d-4d32-bd50-18e6745e452a" providerId="ADAL" clId="{EAFF0F5A-0CFF-4CDB-AD37-D1202E259996}" dt="2021-10-06T10:46:25.060" v="4180" actId="20577"/>
          <ac:spMkLst>
            <pc:docMk/>
            <pc:sldMk cId="3138163697" sldId="292"/>
            <ac:spMk id="2" creationId="{00000000-0000-0000-0000-000000000000}"/>
          </ac:spMkLst>
        </pc:spChg>
      </pc:sldChg>
      <pc:sldChg chg="addSp delSp modSp add mod modTransition modAnim">
        <pc:chgData name="Milen Spasov" userId="cef1107d-a77d-4d32-bd50-18e6745e452a" providerId="ADAL" clId="{EAFF0F5A-0CFF-4CDB-AD37-D1202E259996}" dt="2021-10-07T22:05:20.167" v="6591" actId="1076"/>
        <pc:sldMkLst>
          <pc:docMk/>
          <pc:sldMk cId="2456191930" sldId="293"/>
        </pc:sldMkLst>
        <pc:spChg chg="mod">
          <ac:chgData name="Milen Spasov" userId="cef1107d-a77d-4d32-bd50-18e6745e452a" providerId="ADAL" clId="{EAFF0F5A-0CFF-4CDB-AD37-D1202E259996}" dt="2021-10-07T19:27:15.741" v="4713" actId="20577"/>
          <ac:spMkLst>
            <pc:docMk/>
            <pc:sldMk cId="2456191930" sldId="293"/>
            <ac:spMk id="2" creationId="{00000000-0000-0000-0000-000000000000}"/>
          </ac:spMkLst>
        </pc:spChg>
        <pc:spChg chg="add del mod">
          <ac:chgData name="Milen Spasov" userId="cef1107d-a77d-4d32-bd50-18e6745e452a" providerId="ADAL" clId="{EAFF0F5A-0CFF-4CDB-AD37-D1202E259996}" dt="2021-10-07T21:36:28.182" v="6463" actId="11529"/>
          <ac:spMkLst>
            <pc:docMk/>
            <pc:sldMk cId="2456191930" sldId="293"/>
            <ac:spMk id="3" creationId="{ED3A46BE-09FB-4C05-836A-0F80EEF8B089}"/>
          </ac:spMkLst>
        </pc:spChg>
        <pc:spChg chg="mod">
          <ac:chgData name="Milen Spasov" userId="cef1107d-a77d-4d32-bd50-18e6745e452a" providerId="ADAL" clId="{EAFF0F5A-0CFF-4CDB-AD37-D1202E259996}" dt="2021-10-07T22:04:02.340" v="6580" actId="1076"/>
          <ac:spMkLst>
            <pc:docMk/>
            <pc:sldMk cId="2456191930" sldId="293"/>
            <ac:spMk id="6" creationId="{00000000-0000-0000-0000-000000000000}"/>
          </ac:spMkLst>
        </pc:spChg>
        <pc:spChg chg="add mod">
          <ac:chgData name="Milen Spasov" userId="cef1107d-a77d-4d32-bd50-18e6745e452a" providerId="ADAL" clId="{EAFF0F5A-0CFF-4CDB-AD37-D1202E259996}" dt="2021-10-07T20:41:51.351" v="6046" actId="1076"/>
          <ac:spMkLst>
            <pc:docMk/>
            <pc:sldMk cId="2456191930" sldId="293"/>
            <ac:spMk id="8" creationId="{1D3E9165-ADFA-444F-A9EB-12BBB4C7FCA5}"/>
          </ac:spMkLst>
        </pc:spChg>
        <pc:spChg chg="add del mod">
          <ac:chgData name="Milen Spasov" userId="cef1107d-a77d-4d32-bd50-18e6745e452a" providerId="ADAL" clId="{EAFF0F5A-0CFF-4CDB-AD37-D1202E259996}" dt="2021-10-07T20:40:49.910" v="6029"/>
          <ac:spMkLst>
            <pc:docMk/>
            <pc:sldMk cId="2456191930" sldId="293"/>
            <ac:spMk id="9" creationId="{F70C6644-D619-4D87-89F2-1A680B883C70}"/>
          </ac:spMkLst>
        </pc:spChg>
        <pc:picChg chg="del">
          <ac:chgData name="Milen Spasov" userId="cef1107d-a77d-4d32-bd50-18e6745e452a" providerId="ADAL" clId="{EAFF0F5A-0CFF-4CDB-AD37-D1202E259996}" dt="2021-10-06T10:48:45.990" v="4222" actId="21"/>
          <ac:picMkLst>
            <pc:docMk/>
            <pc:sldMk cId="2456191930" sldId="293"/>
            <ac:picMk id="9" creationId="{38AB13A2-BCD6-4E23-A714-1DD97AAD1933}"/>
          </ac:picMkLst>
        </pc:picChg>
        <pc:picChg chg="add del mod">
          <ac:chgData name="Milen Spasov" userId="cef1107d-a77d-4d32-bd50-18e6745e452a" providerId="ADAL" clId="{EAFF0F5A-0CFF-4CDB-AD37-D1202E259996}" dt="2021-10-07T22:02:49.774" v="6572"/>
          <ac:picMkLst>
            <pc:docMk/>
            <pc:sldMk cId="2456191930" sldId="293"/>
            <ac:picMk id="1026" creationId="{A8139C83-46B6-4D95-9767-76F9E13545E1}"/>
          </ac:picMkLst>
        </pc:picChg>
        <pc:picChg chg="add del">
          <ac:chgData name="Milen Spasov" userId="cef1107d-a77d-4d32-bd50-18e6745e452a" providerId="ADAL" clId="{EAFF0F5A-0CFF-4CDB-AD37-D1202E259996}" dt="2021-10-07T22:03:13.961" v="6574"/>
          <ac:picMkLst>
            <pc:docMk/>
            <pc:sldMk cId="2456191930" sldId="293"/>
            <ac:picMk id="1028" creationId="{76207DCE-30C0-44DE-8C96-9C4D58C54883}"/>
          </ac:picMkLst>
        </pc:picChg>
        <pc:picChg chg="add del">
          <ac:chgData name="Milen Spasov" userId="cef1107d-a77d-4d32-bd50-18e6745e452a" providerId="ADAL" clId="{EAFF0F5A-0CFF-4CDB-AD37-D1202E259996}" dt="2021-10-07T22:03:35.909" v="6576"/>
          <ac:picMkLst>
            <pc:docMk/>
            <pc:sldMk cId="2456191930" sldId="293"/>
            <ac:picMk id="1030" creationId="{1CCE2DFE-CAE3-4FBC-8B0F-8458E806DF24}"/>
          </ac:picMkLst>
        </pc:picChg>
        <pc:picChg chg="add del mod">
          <ac:chgData name="Milen Spasov" userId="cef1107d-a77d-4d32-bd50-18e6745e452a" providerId="ADAL" clId="{EAFF0F5A-0CFF-4CDB-AD37-D1202E259996}" dt="2021-10-07T22:04:10.182" v="6586"/>
          <ac:picMkLst>
            <pc:docMk/>
            <pc:sldMk cId="2456191930" sldId="293"/>
            <ac:picMk id="1032" creationId="{D2FB1F03-18A0-4563-A90E-E9D111DE2893}"/>
          </ac:picMkLst>
        </pc:picChg>
        <pc:picChg chg="add mod">
          <ac:chgData name="Milen Spasov" userId="cef1107d-a77d-4d32-bd50-18e6745e452a" providerId="ADAL" clId="{EAFF0F5A-0CFF-4CDB-AD37-D1202E259996}" dt="2021-10-07T22:05:20.167" v="6591" actId="1076"/>
          <ac:picMkLst>
            <pc:docMk/>
            <pc:sldMk cId="2456191930" sldId="293"/>
            <ac:picMk id="1034" creationId="{DA67EFC2-26B5-41B9-A584-2D0625E256DB}"/>
          </ac:picMkLst>
        </pc:picChg>
        <pc:picChg chg="add del mod">
          <ac:chgData name="Milen Spasov" userId="cef1107d-a77d-4d32-bd50-18e6745e452a" providerId="ADAL" clId="{EAFF0F5A-0CFF-4CDB-AD37-D1202E259996}" dt="2021-10-07T20:40:36.680" v="6019"/>
          <ac:picMkLst>
            <pc:docMk/>
            <pc:sldMk cId="2456191930" sldId="293"/>
            <ac:picMk id="2050" creationId="{221B78B6-2288-4250-B45F-481F073D7888}"/>
          </ac:picMkLst>
        </pc:picChg>
        <pc:picChg chg="add mod">
          <ac:chgData name="Milen Spasov" userId="cef1107d-a77d-4d32-bd50-18e6745e452a" providerId="ADAL" clId="{EAFF0F5A-0CFF-4CDB-AD37-D1202E259996}" dt="2021-10-07T20:41:47.812" v="6045" actId="1076"/>
          <ac:picMkLst>
            <pc:docMk/>
            <pc:sldMk cId="2456191930" sldId="293"/>
            <ac:picMk id="2052" creationId="{1B27046B-7371-46AE-A6AE-38A3B2B47CBE}"/>
          </ac:picMkLst>
        </pc:picChg>
      </pc:sldChg>
      <pc:sldChg chg="delSp modSp add mod ord modTransition delAnim modAnim">
        <pc:chgData name="Milen Spasov" userId="cef1107d-a77d-4d32-bd50-18e6745e452a" providerId="ADAL" clId="{EAFF0F5A-0CFF-4CDB-AD37-D1202E259996}" dt="2021-10-08T22:36:13.580" v="6621" actId="20577"/>
        <pc:sldMkLst>
          <pc:docMk/>
          <pc:sldMk cId="3301094207" sldId="294"/>
        </pc:sldMkLst>
        <pc:spChg chg="mod">
          <ac:chgData name="Milen Spasov" userId="cef1107d-a77d-4d32-bd50-18e6745e452a" providerId="ADAL" clId="{EAFF0F5A-0CFF-4CDB-AD37-D1202E259996}" dt="2021-10-07T19:20:25.432" v="4460" actId="20577"/>
          <ac:spMkLst>
            <pc:docMk/>
            <pc:sldMk cId="3301094207" sldId="294"/>
            <ac:spMk id="2" creationId="{00000000-0000-0000-0000-000000000000}"/>
          </ac:spMkLst>
        </pc:spChg>
        <pc:spChg chg="del">
          <ac:chgData name="Milen Spasov" userId="cef1107d-a77d-4d32-bd50-18e6745e452a" providerId="ADAL" clId="{EAFF0F5A-0CFF-4CDB-AD37-D1202E259996}" dt="2021-10-07T19:20:53.726" v="4505" actId="21"/>
          <ac:spMkLst>
            <pc:docMk/>
            <pc:sldMk cId="3301094207" sldId="294"/>
            <ac:spMk id="5" creationId="{48CC3338-E573-43D7-A0C7-8604E3B1D561}"/>
          </ac:spMkLst>
        </pc:spChg>
        <pc:spChg chg="mod">
          <ac:chgData name="Milen Spasov" userId="cef1107d-a77d-4d32-bd50-18e6745e452a" providerId="ADAL" clId="{EAFF0F5A-0CFF-4CDB-AD37-D1202E259996}" dt="2021-10-08T22:36:13.580" v="6621" actId="20577"/>
          <ac:spMkLst>
            <pc:docMk/>
            <pc:sldMk cId="3301094207" sldId="294"/>
            <ac:spMk id="6" creationId="{00000000-0000-0000-0000-000000000000}"/>
          </ac:spMkLst>
        </pc:spChg>
        <pc:spChg chg="del">
          <ac:chgData name="Milen Spasov" userId="cef1107d-a77d-4d32-bd50-18e6745e452a" providerId="ADAL" clId="{EAFF0F5A-0CFF-4CDB-AD37-D1202E259996}" dt="2021-10-07T19:20:51.854" v="4504" actId="21"/>
          <ac:spMkLst>
            <pc:docMk/>
            <pc:sldMk cId="3301094207" sldId="294"/>
            <ac:spMk id="8" creationId="{28FA3479-E460-414E-A3BE-6A7D828E8788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CD8794-D7F5-48E6-9098-498498CFC945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7F5C1C79-4370-47AB-9CBF-346CA1A7EA73}">
      <dgm:prSet phldrT="[Text]"/>
      <dgm:spPr/>
      <dgm:t>
        <a:bodyPr/>
        <a:lstStyle/>
        <a:p>
          <a:r>
            <a:rPr lang="en-BS" dirty="0"/>
            <a:t>Python basics</a:t>
          </a:r>
          <a:endParaRPr lang="en-US" dirty="0"/>
        </a:p>
      </dgm:t>
    </dgm:pt>
    <dgm:pt modelId="{1667FF75-A26B-47CD-A3E5-CF67F8001345}" type="parTrans" cxnId="{EEE3DD65-7845-4DB3-B03C-982169C8F6E5}">
      <dgm:prSet/>
      <dgm:spPr/>
      <dgm:t>
        <a:bodyPr/>
        <a:lstStyle/>
        <a:p>
          <a:endParaRPr lang="en-US"/>
        </a:p>
      </dgm:t>
    </dgm:pt>
    <dgm:pt modelId="{F39372EA-F5BA-4D99-95CC-178D821B376C}" type="sibTrans" cxnId="{EEE3DD65-7845-4DB3-B03C-982169C8F6E5}">
      <dgm:prSet/>
      <dgm:spPr/>
      <dgm:t>
        <a:bodyPr/>
        <a:lstStyle/>
        <a:p>
          <a:endParaRPr lang="en-US"/>
        </a:p>
      </dgm:t>
    </dgm:pt>
    <dgm:pt modelId="{BCCD213B-22C6-4C93-9100-4FDF3D9ECA0E}">
      <dgm:prSet phldrT="[Text]"/>
      <dgm:spPr/>
      <dgm:t>
        <a:bodyPr/>
        <a:lstStyle/>
        <a:p>
          <a:r>
            <a:rPr lang="en-BS" dirty="0"/>
            <a:t>Software architecture</a:t>
          </a:r>
          <a:endParaRPr lang="en-US" dirty="0"/>
        </a:p>
      </dgm:t>
    </dgm:pt>
    <dgm:pt modelId="{2D4FE324-BFF5-46E7-B9FA-AEFF40471E87}" type="parTrans" cxnId="{6B5DEFC4-1768-4305-AD79-6934CA49A2F5}">
      <dgm:prSet/>
      <dgm:spPr/>
      <dgm:t>
        <a:bodyPr/>
        <a:lstStyle/>
        <a:p>
          <a:endParaRPr lang="en-US"/>
        </a:p>
      </dgm:t>
    </dgm:pt>
    <dgm:pt modelId="{ED2DBB04-CBD6-4998-ABB8-67EAB0C8BEFF}" type="sibTrans" cxnId="{6B5DEFC4-1768-4305-AD79-6934CA49A2F5}">
      <dgm:prSet/>
      <dgm:spPr/>
      <dgm:t>
        <a:bodyPr/>
        <a:lstStyle/>
        <a:p>
          <a:endParaRPr lang="en-US"/>
        </a:p>
      </dgm:t>
    </dgm:pt>
    <dgm:pt modelId="{F2F6BFF1-1171-423D-A4B7-EAC3EB17CFE7}">
      <dgm:prSet phldrT="[Text]"/>
      <dgm:spPr/>
      <dgm:t>
        <a:bodyPr/>
        <a:lstStyle/>
        <a:p>
          <a:r>
            <a:rPr lang="bg-BG" dirty="0"/>
            <a:t>Имплементция</a:t>
          </a:r>
          <a:endParaRPr lang="en-US" dirty="0"/>
        </a:p>
      </dgm:t>
    </dgm:pt>
    <dgm:pt modelId="{03A88015-48B9-49D8-ADF2-6BCDAAA85AEF}" type="parTrans" cxnId="{8D5886AC-A6AC-4F1C-BB24-8841B8A61DF4}">
      <dgm:prSet/>
      <dgm:spPr/>
      <dgm:t>
        <a:bodyPr/>
        <a:lstStyle/>
        <a:p>
          <a:endParaRPr lang="en-US"/>
        </a:p>
      </dgm:t>
    </dgm:pt>
    <dgm:pt modelId="{4BD5C194-1284-4F51-A982-86FA00EA4D09}" type="sibTrans" cxnId="{8D5886AC-A6AC-4F1C-BB24-8841B8A61DF4}">
      <dgm:prSet/>
      <dgm:spPr/>
      <dgm:t>
        <a:bodyPr/>
        <a:lstStyle/>
        <a:p>
          <a:endParaRPr lang="en-US"/>
        </a:p>
      </dgm:t>
    </dgm:pt>
    <dgm:pt modelId="{A115AA9A-615F-4B2C-9840-A75773D11336}">
      <dgm:prSet phldrT="[Text]"/>
      <dgm:spPr/>
      <dgm:t>
        <a:bodyPr/>
        <a:lstStyle/>
        <a:p>
          <a:r>
            <a:rPr lang="en-BS" dirty="0"/>
            <a:t>Unit testing</a:t>
          </a:r>
          <a:endParaRPr lang="en-US" dirty="0"/>
        </a:p>
      </dgm:t>
    </dgm:pt>
    <dgm:pt modelId="{83A8C671-FFE8-4514-A05F-CC2153005EF9}" type="parTrans" cxnId="{CDADA331-638E-47B1-8020-1563082CB3FA}">
      <dgm:prSet/>
      <dgm:spPr/>
      <dgm:t>
        <a:bodyPr/>
        <a:lstStyle/>
        <a:p>
          <a:endParaRPr lang="en-US"/>
        </a:p>
      </dgm:t>
    </dgm:pt>
    <dgm:pt modelId="{C3A8242C-30AE-49C2-8647-41F407CED608}" type="sibTrans" cxnId="{CDADA331-638E-47B1-8020-1563082CB3FA}">
      <dgm:prSet/>
      <dgm:spPr/>
      <dgm:t>
        <a:bodyPr/>
        <a:lstStyle/>
        <a:p>
          <a:endParaRPr lang="en-US"/>
        </a:p>
      </dgm:t>
    </dgm:pt>
    <dgm:pt modelId="{ED2B063E-54DF-4B9C-BCDF-732E5C2D0811}">
      <dgm:prSet phldrT="[Text]"/>
      <dgm:spPr/>
      <dgm:t>
        <a:bodyPr/>
        <a:lstStyle/>
        <a:p>
          <a:r>
            <a:rPr lang="en-BS" dirty="0"/>
            <a:t>CI/CD</a:t>
          </a:r>
          <a:endParaRPr lang="en-US" dirty="0"/>
        </a:p>
      </dgm:t>
    </dgm:pt>
    <dgm:pt modelId="{7C38D942-7B94-440F-A7A0-4634E195E93B}" type="parTrans" cxnId="{37A9EB9F-22E1-483B-B930-B06144DF1D0A}">
      <dgm:prSet/>
      <dgm:spPr/>
      <dgm:t>
        <a:bodyPr/>
        <a:lstStyle/>
        <a:p>
          <a:endParaRPr lang="en-US"/>
        </a:p>
      </dgm:t>
    </dgm:pt>
    <dgm:pt modelId="{45B8D133-D97A-4C8C-867B-291855B65887}" type="sibTrans" cxnId="{37A9EB9F-22E1-483B-B930-B06144DF1D0A}">
      <dgm:prSet/>
      <dgm:spPr/>
      <dgm:t>
        <a:bodyPr/>
        <a:lstStyle/>
        <a:p>
          <a:endParaRPr lang="en-US"/>
        </a:p>
      </dgm:t>
    </dgm:pt>
    <dgm:pt modelId="{33B19352-5073-49DB-B6F8-68475268C1E5}" type="pres">
      <dgm:prSet presAssocID="{D9CD8794-D7F5-48E6-9098-498498CFC945}" presName="Name0" presStyleCnt="0">
        <dgm:presLayoutVars>
          <dgm:dir/>
          <dgm:resizeHandles val="exact"/>
        </dgm:presLayoutVars>
      </dgm:prSet>
      <dgm:spPr/>
    </dgm:pt>
    <dgm:pt modelId="{96340F73-57A3-445F-9EFF-920042CC1917}" type="pres">
      <dgm:prSet presAssocID="{D9CD8794-D7F5-48E6-9098-498498CFC945}" presName="arrow" presStyleLbl="bgShp" presStyleIdx="0" presStyleCnt="1"/>
      <dgm:spPr/>
    </dgm:pt>
    <dgm:pt modelId="{1C8220C2-78F4-484A-AD7A-70FBBF0B235D}" type="pres">
      <dgm:prSet presAssocID="{D9CD8794-D7F5-48E6-9098-498498CFC945}" presName="points" presStyleCnt="0"/>
      <dgm:spPr/>
    </dgm:pt>
    <dgm:pt modelId="{07C0AADD-480F-4383-BBC0-9ACFFA0D55F9}" type="pres">
      <dgm:prSet presAssocID="{7F5C1C79-4370-47AB-9CBF-346CA1A7EA73}" presName="compositeA" presStyleCnt="0"/>
      <dgm:spPr/>
    </dgm:pt>
    <dgm:pt modelId="{5B9B4ECB-B607-4E4C-8A28-BD5C46BD2BE7}" type="pres">
      <dgm:prSet presAssocID="{7F5C1C79-4370-47AB-9CBF-346CA1A7EA73}" presName="textA" presStyleLbl="revTx" presStyleIdx="0" presStyleCnt="5">
        <dgm:presLayoutVars>
          <dgm:bulletEnabled val="1"/>
        </dgm:presLayoutVars>
      </dgm:prSet>
      <dgm:spPr/>
    </dgm:pt>
    <dgm:pt modelId="{5F912A92-2114-4C7E-90FE-D7A5C8A3DAB8}" type="pres">
      <dgm:prSet presAssocID="{7F5C1C79-4370-47AB-9CBF-346CA1A7EA73}" presName="circleA" presStyleLbl="node1" presStyleIdx="0" presStyleCnt="5"/>
      <dgm:spPr/>
    </dgm:pt>
    <dgm:pt modelId="{1232C352-591A-4775-B7B2-A3F204AD840A}" type="pres">
      <dgm:prSet presAssocID="{7F5C1C79-4370-47AB-9CBF-346CA1A7EA73}" presName="spaceA" presStyleCnt="0"/>
      <dgm:spPr/>
    </dgm:pt>
    <dgm:pt modelId="{93593BB1-BED1-4EA5-BA03-DF8305738743}" type="pres">
      <dgm:prSet presAssocID="{F39372EA-F5BA-4D99-95CC-178D821B376C}" presName="space" presStyleCnt="0"/>
      <dgm:spPr/>
    </dgm:pt>
    <dgm:pt modelId="{C56F273F-B628-4A93-8DB6-AD37FEE9782E}" type="pres">
      <dgm:prSet presAssocID="{BCCD213B-22C6-4C93-9100-4FDF3D9ECA0E}" presName="compositeB" presStyleCnt="0"/>
      <dgm:spPr/>
    </dgm:pt>
    <dgm:pt modelId="{FA2C9993-5501-42B5-93BA-F0F6ACACBF34}" type="pres">
      <dgm:prSet presAssocID="{BCCD213B-22C6-4C93-9100-4FDF3D9ECA0E}" presName="textB" presStyleLbl="revTx" presStyleIdx="1" presStyleCnt="5">
        <dgm:presLayoutVars>
          <dgm:bulletEnabled val="1"/>
        </dgm:presLayoutVars>
      </dgm:prSet>
      <dgm:spPr/>
    </dgm:pt>
    <dgm:pt modelId="{8284EC66-067C-46E2-B7A6-F0991E928CA5}" type="pres">
      <dgm:prSet presAssocID="{BCCD213B-22C6-4C93-9100-4FDF3D9ECA0E}" presName="circleB" presStyleLbl="node1" presStyleIdx="1" presStyleCnt="5"/>
      <dgm:spPr/>
    </dgm:pt>
    <dgm:pt modelId="{F93493EB-EA85-411A-9720-2BDC41E879AE}" type="pres">
      <dgm:prSet presAssocID="{BCCD213B-22C6-4C93-9100-4FDF3D9ECA0E}" presName="spaceB" presStyleCnt="0"/>
      <dgm:spPr/>
    </dgm:pt>
    <dgm:pt modelId="{4911BAD8-C17D-443A-8D2D-72405229C3E8}" type="pres">
      <dgm:prSet presAssocID="{ED2DBB04-CBD6-4998-ABB8-67EAB0C8BEFF}" presName="space" presStyleCnt="0"/>
      <dgm:spPr/>
    </dgm:pt>
    <dgm:pt modelId="{4733E8FB-C746-4A9E-930E-753CE901FDC8}" type="pres">
      <dgm:prSet presAssocID="{F2F6BFF1-1171-423D-A4B7-EAC3EB17CFE7}" presName="compositeA" presStyleCnt="0"/>
      <dgm:spPr/>
    </dgm:pt>
    <dgm:pt modelId="{C1BA99AD-169A-47DA-995C-405FD052213E}" type="pres">
      <dgm:prSet presAssocID="{F2F6BFF1-1171-423D-A4B7-EAC3EB17CFE7}" presName="textA" presStyleLbl="revTx" presStyleIdx="2" presStyleCnt="5">
        <dgm:presLayoutVars>
          <dgm:bulletEnabled val="1"/>
        </dgm:presLayoutVars>
      </dgm:prSet>
      <dgm:spPr/>
    </dgm:pt>
    <dgm:pt modelId="{2FA445ED-F158-4D7C-9007-990CB85CF431}" type="pres">
      <dgm:prSet presAssocID="{F2F6BFF1-1171-423D-A4B7-EAC3EB17CFE7}" presName="circleA" presStyleLbl="node1" presStyleIdx="2" presStyleCnt="5"/>
      <dgm:spPr/>
    </dgm:pt>
    <dgm:pt modelId="{A4D90CDF-7A8B-45D7-966E-E2FD0B028CC3}" type="pres">
      <dgm:prSet presAssocID="{F2F6BFF1-1171-423D-A4B7-EAC3EB17CFE7}" presName="spaceA" presStyleCnt="0"/>
      <dgm:spPr/>
    </dgm:pt>
    <dgm:pt modelId="{A805BADC-A3CE-46A4-ABB3-A548F6FC07EC}" type="pres">
      <dgm:prSet presAssocID="{4BD5C194-1284-4F51-A982-86FA00EA4D09}" presName="space" presStyleCnt="0"/>
      <dgm:spPr/>
    </dgm:pt>
    <dgm:pt modelId="{6A495124-8573-480C-B969-532C3E6B76C6}" type="pres">
      <dgm:prSet presAssocID="{A115AA9A-615F-4B2C-9840-A75773D11336}" presName="compositeB" presStyleCnt="0"/>
      <dgm:spPr/>
    </dgm:pt>
    <dgm:pt modelId="{FB91476F-DA48-40D5-901D-619341EE6E44}" type="pres">
      <dgm:prSet presAssocID="{A115AA9A-615F-4B2C-9840-A75773D11336}" presName="textB" presStyleLbl="revTx" presStyleIdx="3" presStyleCnt="5">
        <dgm:presLayoutVars>
          <dgm:bulletEnabled val="1"/>
        </dgm:presLayoutVars>
      </dgm:prSet>
      <dgm:spPr/>
    </dgm:pt>
    <dgm:pt modelId="{7030BB0C-3ABF-42F5-B511-35AE7B28FBA0}" type="pres">
      <dgm:prSet presAssocID="{A115AA9A-615F-4B2C-9840-A75773D11336}" presName="circleB" presStyleLbl="node1" presStyleIdx="3" presStyleCnt="5"/>
      <dgm:spPr/>
    </dgm:pt>
    <dgm:pt modelId="{20132BB2-4F38-40E8-BEB9-9F36F18B1F4E}" type="pres">
      <dgm:prSet presAssocID="{A115AA9A-615F-4B2C-9840-A75773D11336}" presName="spaceB" presStyleCnt="0"/>
      <dgm:spPr/>
    </dgm:pt>
    <dgm:pt modelId="{95763E3C-C340-4D34-9F80-FF474AA202B2}" type="pres">
      <dgm:prSet presAssocID="{C3A8242C-30AE-49C2-8647-41F407CED608}" presName="space" presStyleCnt="0"/>
      <dgm:spPr/>
    </dgm:pt>
    <dgm:pt modelId="{19EFE7D1-C476-45D5-BF82-9146A08CED64}" type="pres">
      <dgm:prSet presAssocID="{ED2B063E-54DF-4B9C-BCDF-732E5C2D0811}" presName="compositeA" presStyleCnt="0"/>
      <dgm:spPr/>
    </dgm:pt>
    <dgm:pt modelId="{EED51D83-4832-4CE8-BED4-37F42A5E963B}" type="pres">
      <dgm:prSet presAssocID="{ED2B063E-54DF-4B9C-BCDF-732E5C2D0811}" presName="textA" presStyleLbl="revTx" presStyleIdx="4" presStyleCnt="5">
        <dgm:presLayoutVars>
          <dgm:bulletEnabled val="1"/>
        </dgm:presLayoutVars>
      </dgm:prSet>
      <dgm:spPr/>
    </dgm:pt>
    <dgm:pt modelId="{D04F2EA9-3EAE-4C23-8EFD-97ABBE72113A}" type="pres">
      <dgm:prSet presAssocID="{ED2B063E-54DF-4B9C-BCDF-732E5C2D0811}" presName="circleA" presStyleLbl="node1" presStyleIdx="4" presStyleCnt="5"/>
      <dgm:spPr/>
    </dgm:pt>
    <dgm:pt modelId="{9084717C-DEA4-4123-A8D4-D7A817A4C23B}" type="pres">
      <dgm:prSet presAssocID="{ED2B063E-54DF-4B9C-BCDF-732E5C2D0811}" presName="spaceA" presStyleCnt="0"/>
      <dgm:spPr/>
    </dgm:pt>
  </dgm:ptLst>
  <dgm:cxnLst>
    <dgm:cxn modelId="{CDADA331-638E-47B1-8020-1563082CB3FA}" srcId="{D9CD8794-D7F5-48E6-9098-498498CFC945}" destId="{A115AA9A-615F-4B2C-9840-A75773D11336}" srcOrd="3" destOrd="0" parTransId="{83A8C671-FFE8-4514-A05F-CC2153005EF9}" sibTransId="{C3A8242C-30AE-49C2-8647-41F407CED608}"/>
    <dgm:cxn modelId="{EEE3DD65-7845-4DB3-B03C-982169C8F6E5}" srcId="{D9CD8794-D7F5-48E6-9098-498498CFC945}" destId="{7F5C1C79-4370-47AB-9CBF-346CA1A7EA73}" srcOrd="0" destOrd="0" parTransId="{1667FF75-A26B-47CD-A3E5-CF67F8001345}" sibTransId="{F39372EA-F5BA-4D99-95CC-178D821B376C}"/>
    <dgm:cxn modelId="{6E68C37F-568B-41B9-B3C7-871535F20096}" type="presOf" srcId="{7F5C1C79-4370-47AB-9CBF-346CA1A7EA73}" destId="{5B9B4ECB-B607-4E4C-8A28-BD5C46BD2BE7}" srcOrd="0" destOrd="0" presId="urn:microsoft.com/office/officeart/2005/8/layout/hProcess11"/>
    <dgm:cxn modelId="{163EF58D-5D0D-4900-9C47-808901587480}" type="presOf" srcId="{F2F6BFF1-1171-423D-A4B7-EAC3EB17CFE7}" destId="{C1BA99AD-169A-47DA-995C-405FD052213E}" srcOrd="0" destOrd="0" presId="urn:microsoft.com/office/officeart/2005/8/layout/hProcess11"/>
    <dgm:cxn modelId="{9627A58F-11E7-4F80-8384-EF98BDC4D7CB}" type="presOf" srcId="{A115AA9A-615F-4B2C-9840-A75773D11336}" destId="{FB91476F-DA48-40D5-901D-619341EE6E44}" srcOrd="0" destOrd="0" presId="urn:microsoft.com/office/officeart/2005/8/layout/hProcess11"/>
    <dgm:cxn modelId="{8B4C3496-E1BE-49FF-B129-E4C346B43826}" type="presOf" srcId="{D9CD8794-D7F5-48E6-9098-498498CFC945}" destId="{33B19352-5073-49DB-B6F8-68475268C1E5}" srcOrd="0" destOrd="0" presId="urn:microsoft.com/office/officeart/2005/8/layout/hProcess11"/>
    <dgm:cxn modelId="{F6B3E19A-4895-45FB-AE6E-046F93421856}" type="presOf" srcId="{BCCD213B-22C6-4C93-9100-4FDF3D9ECA0E}" destId="{FA2C9993-5501-42B5-93BA-F0F6ACACBF34}" srcOrd="0" destOrd="0" presId="urn:microsoft.com/office/officeart/2005/8/layout/hProcess11"/>
    <dgm:cxn modelId="{37A9EB9F-22E1-483B-B930-B06144DF1D0A}" srcId="{D9CD8794-D7F5-48E6-9098-498498CFC945}" destId="{ED2B063E-54DF-4B9C-BCDF-732E5C2D0811}" srcOrd="4" destOrd="0" parTransId="{7C38D942-7B94-440F-A7A0-4634E195E93B}" sibTransId="{45B8D133-D97A-4C8C-867B-291855B65887}"/>
    <dgm:cxn modelId="{8D5886AC-A6AC-4F1C-BB24-8841B8A61DF4}" srcId="{D9CD8794-D7F5-48E6-9098-498498CFC945}" destId="{F2F6BFF1-1171-423D-A4B7-EAC3EB17CFE7}" srcOrd="2" destOrd="0" parTransId="{03A88015-48B9-49D8-ADF2-6BCDAAA85AEF}" sibTransId="{4BD5C194-1284-4F51-A982-86FA00EA4D09}"/>
    <dgm:cxn modelId="{83612FC4-07C5-487C-A874-232B62E96844}" type="presOf" srcId="{ED2B063E-54DF-4B9C-BCDF-732E5C2D0811}" destId="{EED51D83-4832-4CE8-BED4-37F42A5E963B}" srcOrd="0" destOrd="0" presId="urn:microsoft.com/office/officeart/2005/8/layout/hProcess11"/>
    <dgm:cxn modelId="{6B5DEFC4-1768-4305-AD79-6934CA49A2F5}" srcId="{D9CD8794-D7F5-48E6-9098-498498CFC945}" destId="{BCCD213B-22C6-4C93-9100-4FDF3D9ECA0E}" srcOrd="1" destOrd="0" parTransId="{2D4FE324-BFF5-46E7-B9FA-AEFF40471E87}" sibTransId="{ED2DBB04-CBD6-4998-ABB8-67EAB0C8BEFF}"/>
    <dgm:cxn modelId="{D45C24E1-73BE-4D09-A725-B4AE3A34B1C6}" type="presParOf" srcId="{33B19352-5073-49DB-B6F8-68475268C1E5}" destId="{96340F73-57A3-445F-9EFF-920042CC1917}" srcOrd="0" destOrd="0" presId="urn:microsoft.com/office/officeart/2005/8/layout/hProcess11"/>
    <dgm:cxn modelId="{6716C65A-AC5E-4E63-BF8E-279FB6EAEF3B}" type="presParOf" srcId="{33B19352-5073-49DB-B6F8-68475268C1E5}" destId="{1C8220C2-78F4-484A-AD7A-70FBBF0B235D}" srcOrd="1" destOrd="0" presId="urn:microsoft.com/office/officeart/2005/8/layout/hProcess11"/>
    <dgm:cxn modelId="{8F474522-9FA5-44D8-B8B0-6A7DF69F6342}" type="presParOf" srcId="{1C8220C2-78F4-484A-AD7A-70FBBF0B235D}" destId="{07C0AADD-480F-4383-BBC0-9ACFFA0D55F9}" srcOrd="0" destOrd="0" presId="urn:microsoft.com/office/officeart/2005/8/layout/hProcess11"/>
    <dgm:cxn modelId="{D3F22676-68B6-40F7-9D73-20725AC242F4}" type="presParOf" srcId="{07C0AADD-480F-4383-BBC0-9ACFFA0D55F9}" destId="{5B9B4ECB-B607-4E4C-8A28-BD5C46BD2BE7}" srcOrd="0" destOrd="0" presId="urn:microsoft.com/office/officeart/2005/8/layout/hProcess11"/>
    <dgm:cxn modelId="{C81BD94E-5CFD-4CB8-A390-000BAA208B22}" type="presParOf" srcId="{07C0AADD-480F-4383-BBC0-9ACFFA0D55F9}" destId="{5F912A92-2114-4C7E-90FE-D7A5C8A3DAB8}" srcOrd="1" destOrd="0" presId="urn:microsoft.com/office/officeart/2005/8/layout/hProcess11"/>
    <dgm:cxn modelId="{5DAAD515-B451-461E-AF25-A980DDB6CA1D}" type="presParOf" srcId="{07C0AADD-480F-4383-BBC0-9ACFFA0D55F9}" destId="{1232C352-591A-4775-B7B2-A3F204AD840A}" srcOrd="2" destOrd="0" presId="urn:microsoft.com/office/officeart/2005/8/layout/hProcess11"/>
    <dgm:cxn modelId="{5C4C5DCD-CB71-4F61-B31E-E5E316BC0339}" type="presParOf" srcId="{1C8220C2-78F4-484A-AD7A-70FBBF0B235D}" destId="{93593BB1-BED1-4EA5-BA03-DF8305738743}" srcOrd="1" destOrd="0" presId="urn:microsoft.com/office/officeart/2005/8/layout/hProcess11"/>
    <dgm:cxn modelId="{815A683F-4E3F-4D81-AD76-4821BCCDC6DB}" type="presParOf" srcId="{1C8220C2-78F4-484A-AD7A-70FBBF0B235D}" destId="{C56F273F-B628-4A93-8DB6-AD37FEE9782E}" srcOrd="2" destOrd="0" presId="urn:microsoft.com/office/officeart/2005/8/layout/hProcess11"/>
    <dgm:cxn modelId="{23D840EC-BAED-4327-A4BC-ED4A24EE5E9E}" type="presParOf" srcId="{C56F273F-B628-4A93-8DB6-AD37FEE9782E}" destId="{FA2C9993-5501-42B5-93BA-F0F6ACACBF34}" srcOrd="0" destOrd="0" presId="urn:microsoft.com/office/officeart/2005/8/layout/hProcess11"/>
    <dgm:cxn modelId="{219F9480-E891-4AC6-B9E2-6A239D42E745}" type="presParOf" srcId="{C56F273F-B628-4A93-8DB6-AD37FEE9782E}" destId="{8284EC66-067C-46E2-B7A6-F0991E928CA5}" srcOrd="1" destOrd="0" presId="urn:microsoft.com/office/officeart/2005/8/layout/hProcess11"/>
    <dgm:cxn modelId="{3C1868D2-7AE8-4D6B-AFB2-FBFE266B2C31}" type="presParOf" srcId="{C56F273F-B628-4A93-8DB6-AD37FEE9782E}" destId="{F93493EB-EA85-411A-9720-2BDC41E879AE}" srcOrd="2" destOrd="0" presId="urn:microsoft.com/office/officeart/2005/8/layout/hProcess11"/>
    <dgm:cxn modelId="{758743E9-32BC-4317-BE5C-936392F8C321}" type="presParOf" srcId="{1C8220C2-78F4-484A-AD7A-70FBBF0B235D}" destId="{4911BAD8-C17D-443A-8D2D-72405229C3E8}" srcOrd="3" destOrd="0" presId="urn:microsoft.com/office/officeart/2005/8/layout/hProcess11"/>
    <dgm:cxn modelId="{462D5D43-B052-4813-BC93-647A99D0B43C}" type="presParOf" srcId="{1C8220C2-78F4-484A-AD7A-70FBBF0B235D}" destId="{4733E8FB-C746-4A9E-930E-753CE901FDC8}" srcOrd="4" destOrd="0" presId="urn:microsoft.com/office/officeart/2005/8/layout/hProcess11"/>
    <dgm:cxn modelId="{F6888A1E-BCB1-4196-9177-765A9DA38125}" type="presParOf" srcId="{4733E8FB-C746-4A9E-930E-753CE901FDC8}" destId="{C1BA99AD-169A-47DA-995C-405FD052213E}" srcOrd="0" destOrd="0" presId="urn:microsoft.com/office/officeart/2005/8/layout/hProcess11"/>
    <dgm:cxn modelId="{B88B7CCD-FF6D-480B-A865-3477C716C438}" type="presParOf" srcId="{4733E8FB-C746-4A9E-930E-753CE901FDC8}" destId="{2FA445ED-F158-4D7C-9007-990CB85CF431}" srcOrd="1" destOrd="0" presId="urn:microsoft.com/office/officeart/2005/8/layout/hProcess11"/>
    <dgm:cxn modelId="{0F13D560-B229-452B-AFA3-0588AEAD2E58}" type="presParOf" srcId="{4733E8FB-C746-4A9E-930E-753CE901FDC8}" destId="{A4D90CDF-7A8B-45D7-966E-E2FD0B028CC3}" srcOrd="2" destOrd="0" presId="urn:microsoft.com/office/officeart/2005/8/layout/hProcess11"/>
    <dgm:cxn modelId="{0DD17C4D-1B84-46DA-9512-2D54A89FE4E9}" type="presParOf" srcId="{1C8220C2-78F4-484A-AD7A-70FBBF0B235D}" destId="{A805BADC-A3CE-46A4-ABB3-A548F6FC07EC}" srcOrd="5" destOrd="0" presId="urn:microsoft.com/office/officeart/2005/8/layout/hProcess11"/>
    <dgm:cxn modelId="{030AAFC0-9D8C-4195-A24B-E6160799FD9E}" type="presParOf" srcId="{1C8220C2-78F4-484A-AD7A-70FBBF0B235D}" destId="{6A495124-8573-480C-B969-532C3E6B76C6}" srcOrd="6" destOrd="0" presId="urn:microsoft.com/office/officeart/2005/8/layout/hProcess11"/>
    <dgm:cxn modelId="{193C5372-8305-4CDB-869A-F0208EEB19D0}" type="presParOf" srcId="{6A495124-8573-480C-B969-532C3E6B76C6}" destId="{FB91476F-DA48-40D5-901D-619341EE6E44}" srcOrd="0" destOrd="0" presId="urn:microsoft.com/office/officeart/2005/8/layout/hProcess11"/>
    <dgm:cxn modelId="{13BF4AD7-53D9-4CBD-8D71-54CF998060E9}" type="presParOf" srcId="{6A495124-8573-480C-B969-532C3E6B76C6}" destId="{7030BB0C-3ABF-42F5-B511-35AE7B28FBA0}" srcOrd="1" destOrd="0" presId="urn:microsoft.com/office/officeart/2005/8/layout/hProcess11"/>
    <dgm:cxn modelId="{E11230A9-7EFB-44D1-8CC0-5520F75EBF46}" type="presParOf" srcId="{6A495124-8573-480C-B969-532C3E6B76C6}" destId="{20132BB2-4F38-40E8-BEB9-9F36F18B1F4E}" srcOrd="2" destOrd="0" presId="urn:microsoft.com/office/officeart/2005/8/layout/hProcess11"/>
    <dgm:cxn modelId="{30AE4859-5BE7-4D51-90FB-2A90AE07A4D6}" type="presParOf" srcId="{1C8220C2-78F4-484A-AD7A-70FBBF0B235D}" destId="{95763E3C-C340-4D34-9F80-FF474AA202B2}" srcOrd="7" destOrd="0" presId="urn:microsoft.com/office/officeart/2005/8/layout/hProcess11"/>
    <dgm:cxn modelId="{4CD227B7-381B-409A-9586-B9FE034D0605}" type="presParOf" srcId="{1C8220C2-78F4-484A-AD7A-70FBBF0B235D}" destId="{19EFE7D1-C476-45D5-BF82-9146A08CED64}" srcOrd="8" destOrd="0" presId="urn:microsoft.com/office/officeart/2005/8/layout/hProcess11"/>
    <dgm:cxn modelId="{1D84CD49-984D-4667-9651-FAC6F29297E7}" type="presParOf" srcId="{19EFE7D1-C476-45D5-BF82-9146A08CED64}" destId="{EED51D83-4832-4CE8-BED4-37F42A5E963B}" srcOrd="0" destOrd="0" presId="urn:microsoft.com/office/officeart/2005/8/layout/hProcess11"/>
    <dgm:cxn modelId="{6F5E227E-E98E-46C5-BD29-541A2F8DB1BA}" type="presParOf" srcId="{19EFE7D1-C476-45D5-BF82-9146A08CED64}" destId="{D04F2EA9-3EAE-4C23-8EFD-97ABBE72113A}" srcOrd="1" destOrd="0" presId="urn:microsoft.com/office/officeart/2005/8/layout/hProcess11"/>
    <dgm:cxn modelId="{7709CC6C-5975-4600-B5C3-F1C1B300B702}" type="presParOf" srcId="{19EFE7D1-C476-45D5-BF82-9146A08CED64}" destId="{9084717C-DEA4-4123-A8D4-D7A817A4C23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CD8794-D7F5-48E6-9098-498498CFC945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7F5C1C79-4370-47AB-9CBF-346CA1A7EA73}">
      <dgm:prSet phldrT="[Text]"/>
      <dgm:spPr/>
      <dgm:t>
        <a:bodyPr/>
        <a:lstStyle/>
        <a:p>
          <a:r>
            <a:rPr lang="en-BS"/>
            <a:t>Agile</a:t>
          </a:r>
          <a:endParaRPr lang="en-US" dirty="0"/>
        </a:p>
      </dgm:t>
    </dgm:pt>
    <dgm:pt modelId="{1667FF75-A26B-47CD-A3E5-CF67F8001345}" type="parTrans" cxnId="{EEE3DD65-7845-4DB3-B03C-982169C8F6E5}">
      <dgm:prSet/>
      <dgm:spPr/>
      <dgm:t>
        <a:bodyPr/>
        <a:lstStyle/>
        <a:p>
          <a:endParaRPr lang="en-US"/>
        </a:p>
      </dgm:t>
    </dgm:pt>
    <dgm:pt modelId="{F39372EA-F5BA-4D99-95CC-178D821B376C}" type="sibTrans" cxnId="{EEE3DD65-7845-4DB3-B03C-982169C8F6E5}">
      <dgm:prSet/>
      <dgm:spPr/>
      <dgm:t>
        <a:bodyPr/>
        <a:lstStyle/>
        <a:p>
          <a:endParaRPr lang="en-US"/>
        </a:p>
      </dgm:t>
    </dgm:pt>
    <dgm:pt modelId="{F2F6BFF1-1171-423D-A4B7-EAC3EB17CFE7}">
      <dgm:prSet phldrT="[Text]"/>
      <dgm:spPr/>
      <dgm:t>
        <a:bodyPr/>
        <a:lstStyle/>
        <a:p>
          <a:r>
            <a:rPr lang="en-BS" dirty="0"/>
            <a:t>Design Thinking</a:t>
          </a:r>
          <a:endParaRPr lang="en-US" dirty="0"/>
        </a:p>
      </dgm:t>
    </dgm:pt>
    <dgm:pt modelId="{03A88015-48B9-49D8-ADF2-6BCDAAA85AEF}" type="parTrans" cxnId="{8D5886AC-A6AC-4F1C-BB24-8841B8A61DF4}">
      <dgm:prSet/>
      <dgm:spPr/>
      <dgm:t>
        <a:bodyPr/>
        <a:lstStyle/>
        <a:p>
          <a:endParaRPr lang="en-US"/>
        </a:p>
      </dgm:t>
    </dgm:pt>
    <dgm:pt modelId="{4BD5C194-1284-4F51-A982-86FA00EA4D09}" type="sibTrans" cxnId="{8D5886AC-A6AC-4F1C-BB24-8841B8A61DF4}">
      <dgm:prSet/>
      <dgm:spPr/>
      <dgm:t>
        <a:bodyPr/>
        <a:lstStyle/>
        <a:p>
          <a:endParaRPr lang="en-US"/>
        </a:p>
      </dgm:t>
    </dgm:pt>
    <dgm:pt modelId="{A115AA9A-615F-4B2C-9840-A75773D11336}">
      <dgm:prSet phldrT="[Text]"/>
      <dgm:spPr/>
      <dgm:t>
        <a:bodyPr/>
        <a:lstStyle/>
        <a:p>
          <a:r>
            <a:rPr lang="bg-BG" dirty="0"/>
            <a:t>Имплементция</a:t>
          </a:r>
          <a:endParaRPr lang="en-US" dirty="0"/>
        </a:p>
      </dgm:t>
    </dgm:pt>
    <dgm:pt modelId="{83A8C671-FFE8-4514-A05F-CC2153005EF9}" type="parTrans" cxnId="{CDADA331-638E-47B1-8020-1563082CB3FA}">
      <dgm:prSet/>
      <dgm:spPr/>
      <dgm:t>
        <a:bodyPr/>
        <a:lstStyle/>
        <a:p>
          <a:endParaRPr lang="en-US"/>
        </a:p>
      </dgm:t>
    </dgm:pt>
    <dgm:pt modelId="{C3A8242C-30AE-49C2-8647-41F407CED608}" type="sibTrans" cxnId="{CDADA331-638E-47B1-8020-1563082CB3FA}">
      <dgm:prSet/>
      <dgm:spPr/>
      <dgm:t>
        <a:bodyPr/>
        <a:lstStyle/>
        <a:p>
          <a:endParaRPr lang="en-US"/>
        </a:p>
      </dgm:t>
    </dgm:pt>
    <dgm:pt modelId="{ED2B063E-54DF-4B9C-BCDF-732E5C2D0811}">
      <dgm:prSet phldrT="[Text]"/>
      <dgm:spPr/>
      <dgm:t>
        <a:bodyPr/>
        <a:lstStyle/>
        <a:p>
          <a:r>
            <a:rPr lang="bg-BG" dirty="0"/>
            <a:t>Тестване</a:t>
          </a:r>
          <a:endParaRPr lang="en-US" dirty="0"/>
        </a:p>
      </dgm:t>
    </dgm:pt>
    <dgm:pt modelId="{7C38D942-7B94-440F-A7A0-4634E195E93B}" type="parTrans" cxnId="{37A9EB9F-22E1-483B-B930-B06144DF1D0A}">
      <dgm:prSet/>
      <dgm:spPr/>
      <dgm:t>
        <a:bodyPr/>
        <a:lstStyle/>
        <a:p>
          <a:endParaRPr lang="en-US"/>
        </a:p>
      </dgm:t>
    </dgm:pt>
    <dgm:pt modelId="{45B8D133-D97A-4C8C-867B-291855B65887}" type="sibTrans" cxnId="{37A9EB9F-22E1-483B-B930-B06144DF1D0A}">
      <dgm:prSet/>
      <dgm:spPr/>
      <dgm:t>
        <a:bodyPr/>
        <a:lstStyle/>
        <a:p>
          <a:endParaRPr lang="en-US"/>
        </a:p>
      </dgm:t>
    </dgm:pt>
    <dgm:pt modelId="{BCCD213B-22C6-4C93-9100-4FDF3D9ECA0E}">
      <dgm:prSet phldrT="[Text]"/>
      <dgm:spPr/>
      <dgm:t>
        <a:bodyPr/>
        <a:lstStyle/>
        <a:p>
          <a:r>
            <a:rPr lang="bg-BG" dirty="0"/>
            <a:t>Роли в екипа</a:t>
          </a:r>
          <a:endParaRPr lang="en-US" dirty="0"/>
        </a:p>
      </dgm:t>
    </dgm:pt>
    <dgm:pt modelId="{ED2DBB04-CBD6-4998-ABB8-67EAB0C8BEFF}" type="sibTrans" cxnId="{6B5DEFC4-1768-4305-AD79-6934CA49A2F5}">
      <dgm:prSet/>
      <dgm:spPr/>
      <dgm:t>
        <a:bodyPr/>
        <a:lstStyle/>
        <a:p>
          <a:endParaRPr lang="en-US"/>
        </a:p>
      </dgm:t>
    </dgm:pt>
    <dgm:pt modelId="{2D4FE324-BFF5-46E7-B9FA-AEFF40471E87}" type="parTrans" cxnId="{6B5DEFC4-1768-4305-AD79-6934CA49A2F5}">
      <dgm:prSet/>
      <dgm:spPr/>
      <dgm:t>
        <a:bodyPr/>
        <a:lstStyle/>
        <a:p>
          <a:endParaRPr lang="en-US"/>
        </a:p>
      </dgm:t>
    </dgm:pt>
    <dgm:pt modelId="{31313770-232D-4E01-806F-93434FD45C0D}">
      <dgm:prSet phldrT="[Text]"/>
      <dgm:spPr/>
      <dgm:t>
        <a:bodyPr/>
        <a:lstStyle/>
        <a:p>
          <a:r>
            <a:rPr lang="bg-BG"/>
            <a:t>Бизнес </a:t>
          </a:r>
          <a:r>
            <a:rPr lang="bg-BG" dirty="0"/>
            <a:t>анализ</a:t>
          </a:r>
          <a:endParaRPr lang="en-US" dirty="0"/>
        </a:p>
      </dgm:t>
    </dgm:pt>
    <dgm:pt modelId="{120F3342-BD2C-49BB-AAAB-DB7EC55379B2}" type="parTrans" cxnId="{4C74B9AD-7B87-4430-851B-1071D81D570B}">
      <dgm:prSet/>
      <dgm:spPr/>
      <dgm:t>
        <a:bodyPr/>
        <a:lstStyle/>
        <a:p>
          <a:endParaRPr lang="en-US"/>
        </a:p>
      </dgm:t>
    </dgm:pt>
    <dgm:pt modelId="{C22E90CF-6FEA-410A-9F58-82E268E99E09}" type="sibTrans" cxnId="{4C74B9AD-7B87-4430-851B-1071D81D570B}">
      <dgm:prSet/>
      <dgm:spPr/>
      <dgm:t>
        <a:bodyPr/>
        <a:lstStyle/>
        <a:p>
          <a:endParaRPr lang="en-US"/>
        </a:p>
      </dgm:t>
    </dgm:pt>
    <dgm:pt modelId="{45F14BEF-E9B8-40F7-99F5-091C8B5C387E}">
      <dgm:prSet phldrT="[Text]"/>
      <dgm:spPr/>
      <dgm:t>
        <a:bodyPr/>
        <a:lstStyle/>
        <a:p>
          <a:r>
            <a:rPr lang="bg-BG" dirty="0"/>
            <a:t>Доставка</a:t>
          </a:r>
          <a:endParaRPr lang="en-US" dirty="0"/>
        </a:p>
      </dgm:t>
    </dgm:pt>
    <dgm:pt modelId="{75A7F854-F699-42CD-8A3F-9F4DCE8F0D30}" type="parTrans" cxnId="{7F5FAAD2-1C79-480C-93A1-B1CBA87F1FC7}">
      <dgm:prSet/>
      <dgm:spPr/>
      <dgm:t>
        <a:bodyPr/>
        <a:lstStyle/>
        <a:p>
          <a:endParaRPr lang="en-US"/>
        </a:p>
      </dgm:t>
    </dgm:pt>
    <dgm:pt modelId="{71C67536-C0FF-4A67-96B6-00C30F222E7D}" type="sibTrans" cxnId="{7F5FAAD2-1C79-480C-93A1-B1CBA87F1FC7}">
      <dgm:prSet/>
      <dgm:spPr/>
      <dgm:t>
        <a:bodyPr/>
        <a:lstStyle/>
        <a:p>
          <a:endParaRPr lang="en-US"/>
        </a:p>
      </dgm:t>
    </dgm:pt>
    <dgm:pt modelId="{7F3A13BC-CD27-4EB3-B1ED-C145CC721803}">
      <dgm:prSet phldrT="[Text]"/>
      <dgm:spPr/>
      <dgm:t>
        <a:bodyPr/>
        <a:lstStyle/>
        <a:p>
          <a:r>
            <a:rPr lang="en-BS" dirty="0"/>
            <a:t>Retrospective</a:t>
          </a:r>
          <a:endParaRPr lang="en-US" dirty="0"/>
        </a:p>
      </dgm:t>
    </dgm:pt>
    <dgm:pt modelId="{FBF46C2A-AF44-4937-BF8C-3137407EE4C1}" type="parTrans" cxnId="{6E8495FF-D7C6-4044-B926-084D7D974B08}">
      <dgm:prSet/>
      <dgm:spPr/>
      <dgm:t>
        <a:bodyPr/>
        <a:lstStyle/>
        <a:p>
          <a:endParaRPr lang="en-US"/>
        </a:p>
      </dgm:t>
    </dgm:pt>
    <dgm:pt modelId="{96DCAA75-FB7C-432A-92F1-26DF2BBCE51D}" type="sibTrans" cxnId="{6E8495FF-D7C6-4044-B926-084D7D974B08}">
      <dgm:prSet/>
      <dgm:spPr/>
      <dgm:t>
        <a:bodyPr/>
        <a:lstStyle/>
        <a:p>
          <a:endParaRPr lang="en-US"/>
        </a:p>
      </dgm:t>
    </dgm:pt>
    <dgm:pt modelId="{33B19352-5073-49DB-B6F8-68475268C1E5}" type="pres">
      <dgm:prSet presAssocID="{D9CD8794-D7F5-48E6-9098-498498CFC945}" presName="Name0" presStyleCnt="0">
        <dgm:presLayoutVars>
          <dgm:dir/>
          <dgm:resizeHandles val="exact"/>
        </dgm:presLayoutVars>
      </dgm:prSet>
      <dgm:spPr/>
    </dgm:pt>
    <dgm:pt modelId="{96340F73-57A3-445F-9EFF-920042CC1917}" type="pres">
      <dgm:prSet presAssocID="{D9CD8794-D7F5-48E6-9098-498498CFC945}" presName="arrow" presStyleLbl="bgShp" presStyleIdx="0" presStyleCnt="1"/>
      <dgm:spPr/>
    </dgm:pt>
    <dgm:pt modelId="{1C8220C2-78F4-484A-AD7A-70FBBF0B235D}" type="pres">
      <dgm:prSet presAssocID="{D9CD8794-D7F5-48E6-9098-498498CFC945}" presName="points" presStyleCnt="0"/>
      <dgm:spPr/>
    </dgm:pt>
    <dgm:pt modelId="{07C0AADD-480F-4383-BBC0-9ACFFA0D55F9}" type="pres">
      <dgm:prSet presAssocID="{7F5C1C79-4370-47AB-9CBF-346CA1A7EA73}" presName="compositeA" presStyleCnt="0"/>
      <dgm:spPr/>
    </dgm:pt>
    <dgm:pt modelId="{5B9B4ECB-B607-4E4C-8A28-BD5C46BD2BE7}" type="pres">
      <dgm:prSet presAssocID="{7F5C1C79-4370-47AB-9CBF-346CA1A7EA73}" presName="textA" presStyleLbl="revTx" presStyleIdx="0" presStyleCnt="8">
        <dgm:presLayoutVars>
          <dgm:bulletEnabled val="1"/>
        </dgm:presLayoutVars>
      </dgm:prSet>
      <dgm:spPr/>
    </dgm:pt>
    <dgm:pt modelId="{5F912A92-2114-4C7E-90FE-D7A5C8A3DAB8}" type="pres">
      <dgm:prSet presAssocID="{7F5C1C79-4370-47AB-9CBF-346CA1A7EA73}" presName="circleA" presStyleLbl="node1" presStyleIdx="0" presStyleCnt="8"/>
      <dgm:spPr/>
    </dgm:pt>
    <dgm:pt modelId="{1232C352-591A-4775-B7B2-A3F204AD840A}" type="pres">
      <dgm:prSet presAssocID="{7F5C1C79-4370-47AB-9CBF-346CA1A7EA73}" presName="spaceA" presStyleCnt="0"/>
      <dgm:spPr/>
    </dgm:pt>
    <dgm:pt modelId="{93593BB1-BED1-4EA5-BA03-DF8305738743}" type="pres">
      <dgm:prSet presAssocID="{F39372EA-F5BA-4D99-95CC-178D821B376C}" presName="space" presStyleCnt="0"/>
      <dgm:spPr/>
    </dgm:pt>
    <dgm:pt modelId="{C56F273F-B628-4A93-8DB6-AD37FEE9782E}" type="pres">
      <dgm:prSet presAssocID="{BCCD213B-22C6-4C93-9100-4FDF3D9ECA0E}" presName="compositeB" presStyleCnt="0"/>
      <dgm:spPr/>
    </dgm:pt>
    <dgm:pt modelId="{FA2C9993-5501-42B5-93BA-F0F6ACACBF34}" type="pres">
      <dgm:prSet presAssocID="{BCCD213B-22C6-4C93-9100-4FDF3D9ECA0E}" presName="textB" presStyleLbl="revTx" presStyleIdx="1" presStyleCnt="8">
        <dgm:presLayoutVars>
          <dgm:bulletEnabled val="1"/>
        </dgm:presLayoutVars>
      </dgm:prSet>
      <dgm:spPr/>
    </dgm:pt>
    <dgm:pt modelId="{8284EC66-067C-46E2-B7A6-F0991E928CA5}" type="pres">
      <dgm:prSet presAssocID="{BCCD213B-22C6-4C93-9100-4FDF3D9ECA0E}" presName="circleB" presStyleLbl="node1" presStyleIdx="1" presStyleCnt="8"/>
      <dgm:spPr/>
    </dgm:pt>
    <dgm:pt modelId="{F93493EB-EA85-411A-9720-2BDC41E879AE}" type="pres">
      <dgm:prSet presAssocID="{BCCD213B-22C6-4C93-9100-4FDF3D9ECA0E}" presName="spaceB" presStyleCnt="0"/>
      <dgm:spPr/>
    </dgm:pt>
    <dgm:pt modelId="{4911BAD8-C17D-443A-8D2D-72405229C3E8}" type="pres">
      <dgm:prSet presAssocID="{ED2DBB04-CBD6-4998-ABB8-67EAB0C8BEFF}" presName="space" presStyleCnt="0"/>
      <dgm:spPr/>
    </dgm:pt>
    <dgm:pt modelId="{4733E8FB-C746-4A9E-930E-753CE901FDC8}" type="pres">
      <dgm:prSet presAssocID="{F2F6BFF1-1171-423D-A4B7-EAC3EB17CFE7}" presName="compositeA" presStyleCnt="0"/>
      <dgm:spPr/>
    </dgm:pt>
    <dgm:pt modelId="{C1BA99AD-169A-47DA-995C-405FD052213E}" type="pres">
      <dgm:prSet presAssocID="{F2F6BFF1-1171-423D-A4B7-EAC3EB17CFE7}" presName="textA" presStyleLbl="revTx" presStyleIdx="2" presStyleCnt="8">
        <dgm:presLayoutVars>
          <dgm:bulletEnabled val="1"/>
        </dgm:presLayoutVars>
      </dgm:prSet>
      <dgm:spPr/>
    </dgm:pt>
    <dgm:pt modelId="{2FA445ED-F158-4D7C-9007-990CB85CF431}" type="pres">
      <dgm:prSet presAssocID="{F2F6BFF1-1171-423D-A4B7-EAC3EB17CFE7}" presName="circleA" presStyleLbl="node1" presStyleIdx="2" presStyleCnt="8"/>
      <dgm:spPr/>
    </dgm:pt>
    <dgm:pt modelId="{A4D90CDF-7A8B-45D7-966E-E2FD0B028CC3}" type="pres">
      <dgm:prSet presAssocID="{F2F6BFF1-1171-423D-A4B7-EAC3EB17CFE7}" presName="spaceA" presStyleCnt="0"/>
      <dgm:spPr/>
    </dgm:pt>
    <dgm:pt modelId="{A805BADC-A3CE-46A4-ABB3-A548F6FC07EC}" type="pres">
      <dgm:prSet presAssocID="{4BD5C194-1284-4F51-A982-86FA00EA4D09}" presName="space" presStyleCnt="0"/>
      <dgm:spPr/>
    </dgm:pt>
    <dgm:pt modelId="{A53F5589-035D-49B3-B863-9A12087A1F37}" type="pres">
      <dgm:prSet presAssocID="{31313770-232D-4E01-806F-93434FD45C0D}" presName="compositeB" presStyleCnt="0"/>
      <dgm:spPr/>
    </dgm:pt>
    <dgm:pt modelId="{4D2C441D-738B-4B42-911A-4AB348D0A148}" type="pres">
      <dgm:prSet presAssocID="{31313770-232D-4E01-806F-93434FD45C0D}" presName="textB" presStyleLbl="revTx" presStyleIdx="3" presStyleCnt="8">
        <dgm:presLayoutVars>
          <dgm:bulletEnabled val="1"/>
        </dgm:presLayoutVars>
      </dgm:prSet>
      <dgm:spPr/>
    </dgm:pt>
    <dgm:pt modelId="{9D93AD65-CE8F-4AA2-A3AA-78B8A9746E1A}" type="pres">
      <dgm:prSet presAssocID="{31313770-232D-4E01-806F-93434FD45C0D}" presName="circleB" presStyleLbl="node1" presStyleIdx="3" presStyleCnt="8"/>
      <dgm:spPr/>
    </dgm:pt>
    <dgm:pt modelId="{AFFE5923-CBC6-4603-9EE7-8FDE25347BEC}" type="pres">
      <dgm:prSet presAssocID="{31313770-232D-4E01-806F-93434FD45C0D}" presName="spaceB" presStyleCnt="0"/>
      <dgm:spPr/>
    </dgm:pt>
    <dgm:pt modelId="{FE73407A-432F-4273-ABAD-59C3FBF62BB8}" type="pres">
      <dgm:prSet presAssocID="{C22E90CF-6FEA-410A-9F58-82E268E99E09}" presName="space" presStyleCnt="0"/>
      <dgm:spPr/>
    </dgm:pt>
    <dgm:pt modelId="{6E1737A1-E83E-4D07-B828-62F3D81DFDF2}" type="pres">
      <dgm:prSet presAssocID="{A115AA9A-615F-4B2C-9840-A75773D11336}" presName="compositeA" presStyleCnt="0"/>
      <dgm:spPr/>
    </dgm:pt>
    <dgm:pt modelId="{1EB2B9FC-448F-4E92-B20B-8D78709D0195}" type="pres">
      <dgm:prSet presAssocID="{A115AA9A-615F-4B2C-9840-A75773D11336}" presName="textA" presStyleLbl="revTx" presStyleIdx="4" presStyleCnt="8">
        <dgm:presLayoutVars>
          <dgm:bulletEnabled val="1"/>
        </dgm:presLayoutVars>
      </dgm:prSet>
      <dgm:spPr/>
    </dgm:pt>
    <dgm:pt modelId="{4251A09F-D71C-4E62-80F3-17FE888E52F9}" type="pres">
      <dgm:prSet presAssocID="{A115AA9A-615F-4B2C-9840-A75773D11336}" presName="circleA" presStyleLbl="node1" presStyleIdx="4" presStyleCnt="8"/>
      <dgm:spPr/>
    </dgm:pt>
    <dgm:pt modelId="{CEF59DD5-B597-47BB-9473-C70C31A4A60F}" type="pres">
      <dgm:prSet presAssocID="{A115AA9A-615F-4B2C-9840-A75773D11336}" presName="spaceA" presStyleCnt="0"/>
      <dgm:spPr/>
    </dgm:pt>
    <dgm:pt modelId="{95763E3C-C340-4D34-9F80-FF474AA202B2}" type="pres">
      <dgm:prSet presAssocID="{C3A8242C-30AE-49C2-8647-41F407CED608}" presName="space" presStyleCnt="0"/>
      <dgm:spPr/>
    </dgm:pt>
    <dgm:pt modelId="{BADD1D5A-428C-4C23-A685-006F73AF3D17}" type="pres">
      <dgm:prSet presAssocID="{ED2B063E-54DF-4B9C-BCDF-732E5C2D0811}" presName="compositeB" presStyleCnt="0"/>
      <dgm:spPr/>
    </dgm:pt>
    <dgm:pt modelId="{05BD9958-8F0B-417E-9CF1-AAA9BEA4A0DB}" type="pres">
      <dgm:prSet presAssocID="{ED2B063E-54DF-4B9C-BCDF-732E5C2D0811}" presName="textB" presStyleLbl="revTx" presStyleIdx="5" presStyleCnt="8">
        <dgm:presLayoutVars>
          <dgm:bulletEnabled val="1"/>
        </dgm:presLayoutVars>
      </dgm:prSet>
      <dgm:spPr/>
    </dgm:pt>
    <dgm:pt modelId="{A712616A-2941-41BC-992E-244D35975A19}" type="pres">
      <dgm:prSet presAssocID="{ED2B063E-54DF-4B9C-BCDF-732E5C2D0811}" presName="circleB" presStyleLbl="node1" presStyleIdx="5" presStyleCnt="8"/>
      <dgm:spPr/>
    </dgm:pt>
    <dgm:pt modelId="{C658F03D-858D-42BC-98B0-6E5C3FBFA5E4}" type="pres">
      <dgm:prSet presAssocID="{ED2B063E-54DF-4B9C-BCDF-732E5C2D0811}" presName="spaceB" presStyleCnt="0"/>
      <dgm:spPr/>
    </dgm:pt>
    <dgm:pt modelId="{CDF3D743-5CBF-48B5-ABC0-A58DC185C1F8}" type="pres">
      <dgm:prSet presAssocID="{45B8D133-D97A-4C8C-867B-291855B65887}" presName="space" presStyleCnt="0"/>
      <dgm:spPr/>
    </dgm:pt>
    <dgm:pt modelId="{CE5EE854-310F-40C1-A47F-A6257241882C}" type="pres">
      <dgm:prSet presAssocID="{45F14BEF-E9B8-40F7-99F5-091C8B5C387E}" presName="compositeA" presStyleCnt="0"/>
      <dgm:spPr/>
    </dgm:pt>
    <dgm:pt modelId="{5FC80351-9473-45F8-AD24-8DC2B4693DE7}" type="pres">
      <dgm:prSet presAssocID="{45F14BEF-E9B8-40F7-99F5-091C8B5C387E}" presName="textA" presStyleLbl="revTx" presStyleIdx="6" presStyleCnt="8">
        <dgm:presLayoutVars>
          <dgm:bulletEnabled val="1"/>
        </dgm:presLayoutVars>
      </dgm:prSet>
      <dgm:spPr/>
    </dgm:pt>
    <dgm:pt modelId="{0062C4F8-29C4-4603-BF85-D0B4C2DD0223}" type="pres">
      <dgm:prSet presAssocID="{45F14BEF-E9B8-40F7-99F5-091C8B5C387E}" presName="circleA" presStyleLbl="node1" presStyleIdx="6" presStyleCnt="8"/>
      <dgm:spPr/>
    </dgm:pt>
    <dgm:pt modelId="{6A6F524A-3614-4B50-92A7-3772C42716ED}" type="pres">
      <dgm:prSet presAssocID="{45F14BEF-E9B8-40F7-99F5-091C8B5C387E}" presName="spaceA" presStyleCnt="0"/>
      <dgm:spPr/>
    </dgm:pt>
    <dgm:pt modelId="{FEC9A1E8-76FA-438F-B23D-EEDE7CE145D1}" type="pres">
      <dgm:prSet presAssocID="{71C67536-C0FF-4A67-96B6-00C30F222E7D}" presName="space" presStyleCnt="0"/>
      <dgm:spPr/>
    </dgm:pt>
    <dgm:pt modelId="{99E76BD9-10B5-439A-A3AC-CC0B821DE452}" type="pres">
      <dgm:prSet presAssocID="{7F3A13BC-CD27-4EB3-B1ED-C145CC721803}" presName="compositeB" presStyleCnt="0"/>
      <dgm:spPr/>
    </dgm:pt>
    <dgm:pt modelId="{BB138D97-42E4-44E8-BAEC-DE7969C1D077}" type="pres">
      <dgm:prSet presAssocID="{7F3A13BC-CD27-4EB3-B1ED-C145CC721803}" presName="textB" presStyleLbl="revTx" presStyleIdx="7" presStyleCnt="8">
        <dgm:presLayoutVars>
          <dgm:bulletEnabled val="1"/>
        </dgm:presLayoutVars>
      </dgm:prSet>
      <dgm:spPr/>
    </dgm:pt>
    <dgm:pt modelId="{917ABFF1-6178-4902-A6C1-41853C4FB21C}" type="pres">
      <dgm:prSet presAssocID="{7F3A13BC-CD27-4EB3-B1ED-C145CC721803}" presName="circleB" presStyleLbl="node1" presStyleIdx="7" presStyleCnt="8"/>
      <dgm:spPr/>
    </dgm:pt>
    <dgm:pt modelId="{A9CDBA17-1AAB-47FA-ACFE-BFE8B37AEE85}" type="pres">
      <dgm:prSet presAssocID="{7F3A13BC-CD27-4EB3-B1ED-C145CC721803}" presName="spaceB" presStyleCnt="0"/>
      <dgm:spPr/>
    </dgm:pt>
  </dgm:ptLst>
  <dgm:cxnLst>
    <dgm:cxn modelId="{CDADA331-638E-47B1-8020-1563082CB3FA}" srcId="{D9CD8794-D7F5-48E6-9098-498498CFC945}" destId="{A115AA9A-615F-4B2C-9840-A75773D11336}" srcOrd="4" destOrd="0" parTransId="{83A8C671-FFE8-4514-A05F-CC2153005EF9}" sibTransId="{C3A8242C-30AE-49C2-8647-41F407CED608}"/>
    <dgm:cxn modelId="{1CF2C45E-956C-42C6-9900-B9879914FE98}" type="presOf" srcId="{31313770-232D-4E01-806F-93434FD45C0D}" destId="{4D2C441D-738B-4B42-911A-4AB348D0A148}" srcOrd="0" destOrd="0" presId="urn:microsoft.com/office/officeart/2005/8/layout/hProcess11"/>
    <dgm:cxn modelId="{EEE3DD65-7845-4DB3-B03C-982169C8F6E5}" srcId="{D9CD8794-D7F5-48E6-9098-498498CFC945}" destId="{7F5C1C79-4370-47AB-9CBF-346CA1A7EA73}" srcOrd="0" destOrd="0" parTransId="{1667FF75-A26B-47CD-A3E5-CF67F8001345}" sibTransId="{F39372EA-F5BA-4D99-95CC-178D821B376C}"/>
    <dgm:cxn modelId="{752E2449-3C1D-471E-A64D-8E28540353F7}" type="presOf" srcId="{7F3A13BC-CD27-4EB3-B1ED-C145CC721803}" destId="{BB138D97-42E4-44E8-BAEC-DE7969C1D077}" srcOrd="0" destOrd="0" presId="urn:microsoft.com/office/officeart/2005/8/layout/hProcess11"/>
    <dgm:cxn modelId="{6E68C37F-568B-41B9-B3C7-871535F20096}" type="presOf" srcId="{7F5C1C79-4370-47AB-9CBF-346CA1A7EA73}" destId="{5B9B4ECB-B607-4E4C-8A28-BD5C46BD2BE7}" srcOrd="0" destOrd="0" presId="urn:microsoft.com/office/officeart/2005/8/layout/hProcess11"/>
    <dgm:cxn modelId="{163EF58D-5D0D-4900-9C47-808901587480}" type="presOf" srcId="{F2F6BFF1-1171-423D-A4B7-EAC3EB17CFE7}" destId="{C1BA99AD-169A-47DA-995C-405FD052213E}" srcOrd="0" destOrd="0" presId="urn:microsoft.com/office/officeart/2005/8/layout/hProcess11"/>
    <dgm:cxn modelId="{8B4C3496-E1BE-49FF-B129-E4C346B43826}" type="presOf" srcId="{D9CD8794-D7F5-48E6-9098-498498CFC945}" destId="{33B19352-5073-49DB-B6F8-68475268C1E5}" srcOrd="0" destOrd="0" presId="urn:microsoft.com/office/officeart/2005/8/layout/hProcess11"/>
    <dgm:cxn modelId="{F6B3E19A-4895-45FB-AE6E-046F93421856}" type="presOf" srcId="{BCCD213B-22C6-4C93-9100-4FDF3D9ECA0E}" destId="{FA2C9993-5501-42B5-93BA-F0F6ACACBF34}" srcOrd="0" destOrd="0" presId="urn:microsoft.com/office/officeart/2005/8/layout/hProcess11"/>
    <dgm:cxn modelId="{37A9EB9F-22E1-483B-B930-B06144DF1D0A}" srcId="{D9CD8794-D7F5-48E6-9098-498498CFC945}" destId="{ED2B063E-54DF-4B9C-BCDF-732E5C2D0811}" srcOrd="5" destOrd="0" parTransId="{7C38D942-7B94-440F-A7A0-4634E195E93B}" sibTransId="{45B8D133-D97A-4C8C-867B-291855B65887}"/>
    <dgm:cxn modelId="{8D5886AC-A6AC-4F1C-BB24-8841B8A61DF4}" srcId="{D9CD8794-D7F5-48E6-9098-498498CFC945}" destId="{F2F6BFF1-1171-423D-A4B7-EAC3EB17CFE7}" srcOrd="2" destOrd="0" parTransId="{03A88015-48B9-49D8-ADF2-6BCDAAA85AEF}" sibTransId="{4BD5C194-1284-4F51-A982-86FA00EA4D09}"/>
    <dgm:cxn modelId="{4C74B9AD-7B87-4430-851B-1071D81D570B}" srcId="{D9CD8794-D7F5-48E6-9098-498498CFC945}" destId="{31313770-232D-4E01-806F-93434FD45C0D}" srcOrd="3" destOrd="0" parTransId="{120F3342-BD2C-49BB-AAAB-DB7EC55379B2}" sibTransId="{C22E90CF-6FEA-410A-9F58-82E268E99E09}"/>
    <dgm:cxn modelId="{6B5DEFC4-1768-4305-AD79-6934CA49A2F5}" srcId="{D9CD8794-D7F5-48E6-9098-498498CFC945}" destId="{BCCD213B-22C6-4C93-9100-4FDF3D9ECA0E}" srcOrd="1" destOrd="0" parTransId="{2D4FE324-BFF5-46E7-B9FA-AEFF40471E87}" sibTransId="{ED2DBB04-CBD6-4998-ABB8-67EAB0C8BEFF}"/>
    <dgm:cxn modelId="{75700CC8-2C8B-49D3-94F5-49D3821BD0FF}" type="presOf" srcId="{ED2B063E-54DF-4B9C-BCDF-732E5C2D0811}" destId="{05BD9958-8F0B-417E-9CF1-AAA9BEA4A0DB}" srcOrd="0" destOrd="0" presId="urn:microsoft.com/office/officeart/2005/8/layout/hProcess11"/>
    <dgm:cxn modelId="{7F5FAAD2-1C79-480C-93A1-B1CBA87F1FC7}" srcId="{D9CD8794-D7F5-48E6-9098-498498CFC945}" destId="{45F14BEF-E9B8-40F7-99F5-091C8B5C387E}" srcOrd="6" destOrd="0" parTransId="{75A7F854-F699-42CD-8A3F-9F4DCE8F0D30}" sibTransId="{71C67536-C0FF-4A67-96B6-00C30F222E7D}"/>
    <dgm:cxn modelId="{64BEF1D3-A5FE-46FD-B0FB-AB54071EBA2D}" type="presOf" srcId="{A115AA9A-615F-4B2C-9840-A75773D11336}" destId="{1EB2B9FC-448F-4E92-B20B-8D78709D0195}" srcOrd="0" destOrd="0" presId="urn:microsoft.com/office/officeart/2005/8/layout/hProcess11"/>
    <dgm:cxn modelId="{F12232F3-3DDE-4CF1-BBE9-7139BA0A6D1C}" type="presOf" srcId="{45F14BEF-E9B8-40F7-99F5-091C8B5C387E}" destId="{5FC80351-9473-45F8-AD24-8DC2B4693DE7}" srcOrd="0" destOrd="0" presId="urn:microsoft.com/office/officeart/2005/8/layout/hProcess11"/>
    <dgm:cxn modelId="{6E8495FF-D7C6-4044-B926-084D7D974B08}" srcId="{D9CD8794-D7F5-48E6-9098-498498CFC945}" destId="{7F3A13BC-CD27-4EB3-B1ED-C145CC721803}" srcOrd="7" destOrd="0" parTransId="{FBF46C2A-AF44-4937-BF8C-3137407EE4C1}" sibTransId="{96DCAA75-FB7C-432A-92F1-26DF2BBCE51D}"/>
    <dgm:cxn modelId="{D45C24E1-73BE-4D09-A725-B4AE3A34B1C6}" type="presParOf" srcId="{33B19352-5073-49DB-B6F8-68475268C1E5}" destId="{96340F73-57A3-445F-9EFF-920042CC1917}" srcOrd="0" destOrd="0" presId="urn:microsoft.com/office/officeart/2005/8/layout/hProcess11"/>
    <dgm:cxn modelId="{6716C65A-AC5E-4E63-BF8E-279FB6EAEF3B}" type="presParOf" srcId="{33B19352-5073-49DB-B6F8-68475268C1E5}" destId="{1C8220C2-78F4-484A-AD7A-70FBBF0B235D}" srcOrd="1" destOrd="0" presId="urn:microsoft.com/office/officeart/2005/8/layout/hProcess11"/>
    <dgm:cxn modelId="{8F474522-9FA5-44D8-B8B0-6A7DF69F6342}" type="presParOf" srcId="{1C8220C2-78F4-484A-AD7A-70FBBF0B235D}" destId="{07C0AADD-480F-4383-BBC0-9ACFFA0D55F9}" srcOrd="0" destOrd="0" presId="urn:microsoft.com/office/officeart/2005/8/layout/hProcess11"/>
    <dgm:cxn modelId="{D3F22676-68B6-40F7-9D73-20725AC242F4}" type="presParOf" srcId="{07C0AADD-480F-4383-BBC0-9ACFFA0D55F9}" destId="{5B9B4ECB-B607-4E4C-8A28-BD5C46BD2BE7}" srcOrd="0" destOrd="0" presId="urn:microsoft.com/office/officeart/2005/8/layout/hProcess11"/>
    <dgm:cxn modelId="{C81BD94E-5CFD-4CB8-A390-000BAA208B22}" type="presParOf" srcId="{07C0AADD-480F-4383-BBC0-9ACFFA0D55F9}" destId="{5F912A92-2114-4C7E-90FE-D7A5C8A3DAB8}" srcOrd="1" destOrd="0" presId="urn:microsoft.com/office/officeart/2005/8/layout/hProcess11"/>
    <dgm:cxn modelId="{5DAAD515-B451-461E-AF25-A980DDB6CA1D}" type="presParOf" srcId="{07C0AADD-480F-4383-BBC0-9ACFFA0D55F9}" destId="{1232C352-591A-4775-B7B2-A3F204AD840A}" srcOrd="2" destOrd="0" presId="urn:microsoft.com/office/officeart/2005/8/layout/hProcess11"/>
    <dgm:cxn modelId="{5C4C5DCD-CB71-4F61-B31E-E5E316BC0339}" type="presParOf" srcId="{1C8220C2-78F4-484A-AD7A-70FBBF0B235D}" destId="{93593BB1-BED1-4EA5-BA03-DF8305738743}" srcOrd="1" destOrd="0" presId="urn:microsoft.com/office/officeart/2005/8/layout/hProcess11"/>
    <dgm:cxn modelId="{815A683F-4E3F-4D81-AD76-4821BCCDC6DB}" type="presParOf" srcId="{1C8220C2-78F4-484A-AD7A-70FBBF0B235D}" destId="{C56F273F-B628-4A93-8DB6-AD37FEE9782E}" srcOrd="2" destOrd="0" presId="urn:microsoft.com/office/officeart/2005/8/layout/hProcess11"/>
    <dgm:cxn modelId="{23D840EC-BAED-4327-A4BC-ED4A24EE5E9E}" type="presParOf" srcId="{C56F273F-B628-4A93-8DB6-AD37FEE9782E}" destId="{FA2C9993-5501-42B5-93BA-F0F6ACACBF34}" srcOrd="0" destOrd="0" presId="urn:microsoft.com/office/officeart/2005/8/layout/hProcess11"/>
    <dgm:cxn modelId="{219F9480-E891-4AC6-B9E2-6A239D42E745}" type="presParOf" srcId="{C56F273F-B628-4A93-8DB6-AD37FEE9782E}" destId="{8284EC66-067C-46E2-B7A6-F0991E928CA5}" srcOrd="1" destOrd="0" presId="urn:microsoft.com/office/officeart/2005/8/layout/hProcess11"/>
    <dgm:cxn modelId="{3C1868D2-7AE8-4D6B-AFB2-FBFE266B2C31}" type="presParOf" srcId="{C56F273F-B628-4A93-8DB6-AD37FEE9782E}" destId="{F93493EB-EA85-411A-9720-2BDC41E879AE}" srcOrd="2" destOrd="0" presId="urn:microsoft.com/office/officeart/2005/8/layout/hProcess11"/>
    <dgm:cxn modelId="{758743E9-32BC-4317-BE5C-936392F8C321}" type="presParOf" srcId="{1C8220C2-78F4-484A-AD7A-70FBBF0B235D}" destId="{4911BAD8-C17D-443A-8D2D-72405229C3E8}" srcOrd="3" destOrd="0" presId="urn:microsoft.com/office/officeart/2005/8/layout/hProcess11"/>
    <dgm:cxn modelId="{462D5D43-B052-4813-BC93-647A99D0B43C}" type="presParOf" srcId="{1C8220C2-78F4-484A-AD7A-70FBBF0B235D}" destId="{4733E8FB-C746-4A9E-930E-753CE901FDC8}" srcOrd="4" destOrd="0" presId="urn:microsoft.com/office/officeart/2005/8/layout/hProcess11"/>
    <dgm:cxn modelId="{F6888A1E-BCB1-4196-9177-765A9DA38125}" type="presParOf" srcId="{4733E8FB-C746-4A9E-930E-753CE901FDC8}" destId="{C1BA99AD-169A-47DA-995C-405FD052213E}" srcOrd="0" destOrd="0" presId="urn:microsoft.com/office/officeart/2005/8/layout/hProcess11"/>
    <dgm:cxn modelId="{B88B7CCD-FF6D-480B-A865-3477C716C438}" type="presParOf" srcId="{4733E8FB-C746-4A9E-930E-753CE901FDC8}" destId="{2FA445ED-F158-4D7C-9007-990CB85CF431}" srcOrd="1" destOrd="0" presId="urn:microsoft.com/office/officeart/2005/8/layout/hProcess11"/>
    <dgm:cxn modelId="{0F13D560-B229-452B-AFA3-0588AEAD2E58}" type="presParOf" srcId="{4733E8FB-C746-4A9E-930E-753CE901FDC8}" destId="{A4D90CDF-7A8B-45D7-966E-E2FD0B028CC3}" srcOrd="2" destOrd="0" presId="urn:microsoft.com/office/officeart/2005/8/layout/hProcess11"/>
    <dgm:cxn modelId="{0DD17C4D-1B84-46DA-9512-2D54A89FE4E9}" type="presParOf" srcId="{1C8220C2-78F4-484A-AD7A-70FBBF0B235D}" destId="{A805BADC-A3CE-46A4-ABB3-A548F6FC07EC}" srcOrd="5" destOrd="0" presId="urn:microsoft.com/office/officeart/2005/8/layout/hProcess11"/>
    <dgm:cxn modelId="{D22B92F9-3C44-4098-A81F-296C9B4A338E}" type="presParOf" srcId="{1C8220C2-78F4-484A-AD7A-70FBBF0B235D}" destId="{A53F5589-035D-49B3-B863-9A12087A1F37}" srcOrd="6" destOrd="0" presId="urn:microsoft.com/office/officeart/2005/8/layout/hProcess11"/>
    <dgm:cxn modelId="{88622041-02A1-45B8-8784-EDF931626143}" type="presParOf" srcId="{A53F5589-035D-49B3-B863-9A12087A1F37}" destId="{4D2C441D-738B-4B42-911A-4AB348D0A148}" srcOrd="0" destOrd="0" presId="urn:microsoft.com/office/officeart/2005/8/layout/hProcess11"/>
    <dgm:cxn modelId="{1E1465CE-E2C1-48E8-BE46-2705B0D1C86D}" type="presParOf" srcId="{A53F5589-035D-49B3-B863-9A12087A1F37}" destId="{9D93AD65-CE8F-4AA2-A3AA-78B8A9746E1A}" srcOrd="1" destOrd="0" presId="urn:microsoft.com/office/officeart/2005/8/layout/hProcess11"/>
    <dgm:cxn modelId="{18B61901-A1E5-43CF-9945-066543D13B4E}" type="presParOf" srcId="{A53F5589-035D-49B3-B863-9A12087A1F37}" destId="{AFFE5923-CBC6-4603-9EE7-8FDE25347BEC}" srcOrd="2" destOrd="0" presId="urn:microsoft.com/office/officeart/2005/8/layout/hProcess11"/>
    <dgm:cxn modelId="{2B5E2F64-BC25-4498-B107-62F80A00A50E}" type="presParOf" srcId="{1C8220C2-78F4-484A-AD7A-70FBBF0B235D}" destId="{FE73407A-432F-4273-ABAD-59C3FBF62BB8}" srcOrd="7" destOrd="0" presId="urn:microsoft.com/office/officeart/2005/8/layout/hProcess11"/>
    <dgm:cxn modelId="{21B50617-CC2C-419B-A6E3-7D32981C4D48}" type="presParOf" srcId="{1C8220C2-78F4-484A-AD7A-70FBBF0B235D}" destId="{6E1737A1-E83E-4D07-B828-62F3D81DFDF2}" srcOrd="8" destOrd="0" presId="urn:microsoft.com/office/officeart/2005/8/layout/hProcess11"/>
    <dgm:cxn modelId="{7400CB25-CD9C-41C3-85D1-CC783467FDF3}" type="presParOf" srcId="{6E1737A1-E83E-4D07-B828-62F3D81DFDF2}" destId="{1EB2B9FC-448F-4E92-B20B-8D78709D0195}" srcOrd="0" destOrd="0" presId="urn:microsoft.com/office/officeart/2005/8/layout/hProcess11"/>
    <dgm:cxn modelId="{9CF9434D-5C5B-47F4-B91D-8F8222129788}" type="presParOf" srcId="{6E1737A1-E83E-4D07-B828-62F3D81DFDF2}" destId="{4251A09F-D71C-4E62-80F3-17FE888E52F9}" srcOrd="1" destOrd="0" presId="urn:microsoft.com/office/officeart/2005/8/layout/hProcess11"/>
    <dgm:cxn modelId="{1F36E8C0-3859-4F90-A700-E697A4E0322F}" type="presParOf" srcId="{6E1737A1-E83E-4D07-B828-62F3D81DFDF2}" destId="{CEF59DD5-B597-47BB-9473-C70C31A4A60F}" srcOrd="2" destOrd="0" presId="urn:microsoft.com/office/officeart/2005/8/layout/hProcess11"/>
    <dgm:cxn modelId="{30AE4859-5BE7-4D51-90FB-2A90AE07A4D6}" type="presParOf" srcId="{1C8220C2-78F4-484A-AD7A-70FBBF0B235D}" destId="{95763E3C-C340-4D34-9F80-FF474AA202B2}" srcOrd="9" destOrd="0" presId="urn:microsoft.com/office/officeart/2005/8/layout/hProcess11"/>
    <dgm:cxn modelId="{DA15295B-8E58-40F1-8DE3-49C79DF3DB01}" type="presParOf" srcId="{1C8220C2-78F4-484A-AD7A-70FBBF0B235D}" destId="{BADD1D5A-428C-4C23-A685-006F73AF3D17}" srcOrd="10" destOrd="0" presId="urn:microsoft.com/office/officeart/2005/8/layout/hProcess11"/>
    <dgm:cxn modelId="{74F683ED-DEF8-4B3E-99F3-DEFE9855CE9F}" type="presParOf" srcId="{BADD1D5A-428C-4C23-A685-006F73AF3D17}" destId="{05BD9958-8F0B-417E-9CF1-AAA9BEA4A0DB}" srcOrd="0" destOrd="0" presId="urn:microsoft.com/office/officeart/2005/8/layout/hProcess11"/>
    <dgm:cxn modelId="{19AB8921-DCF3-4EE1-AD8B-7A34D9440A9F}" type="presParOf" srcId="{BADD1D5A-428C-4C23-A685-006F73AF3D17}" destId="{A712616A-2941-41BC-992E-244D35975A19}" srcOrd="1" destOrd="0" presId="urn:microsoft.com/office/officeart/2005/8/layout/hProcess11"/>
    <dgm:cxn modelId="{E892667E-DD7B-4A6E-BE02-10ED48C030C4}" type="presParOf" srcId="{BADD1D5A-428C-4C23-A685-006F73AF3D17}" destId="{C658F03D-858D-42BC-98B0-6E5C3FBFA5E4}" srcOrd="2" destOrd="0" presId="urn:microsoft.com/office/officeart/2005/8/layout/hProcess11"/>
    <dgm:cxn modelId="{1676A08F-87E6-446D-AC19-FE9FDFAE56A4}" type="presParOf" srcId="{1C8220C2-78F4-484A-AD7A-70FBBF0B235D}" destId="{CDF3D743-5CBF-48B5-ABC0-A58DC185C1F8}" srcOrd="11" destOrd="0" presId="urn:microsoft.com/office/officeart/2005/8/layout/hProcess11"/>
    <dgm:cxn modelId="{F4650C0B-0686-405D-9A0D-8EC90CE4C808}" type="presParOf" srcId="{1C8220C2-78F4-484A-AD7A-70FBBF0B235D}" destId="{CE5EE854-310F-40C1-A47F-A6257241882C}" srcOrd="12" destOrd="0" presId="urn:microsoft.com/office/officeart/2005/8/layout/hProcess11"/>
    <dgm:cxn modelId="{065EE121-51E1-46AA-8366-D336D8031D88}" type="presParOf" srcId="{CE5EE854-310F-40C1-A47F-A6257241882C}" destId="{5FC80351-9473-45F8-AD24-8DC2B4693DE7}" srcOrd="0" destOrd="0" presId="urn:microsoft.com/office/officeart/2005/8/layout/hProcess11"/>
    <dgm:cxn modelId="{5CC6FBCA-C3E1-496E-B40B-2645DDE8665A}" type="presParOf" srcId="{CE5EE854-310F-40C1-A47F-A6257241882C}" destId="{0062C4F8-29C4-4603-BF85-D0B4C2DD0223}" srcOrd="1" destOrd="0" presId="urn:microsoft.com/office/officeart/2005/8/layout/hProcess11"/>
    <dgm:cxn modelId="{B9B7A743-E87F-4B66-A0C0-D925A27F1737}" type="presParOf" srcId="{CE5EE854-310F-40C1-A47F-A6257241882C}" destId="{6A6F524A-3614-4B50-92A7-3772C42716ED}" srcOrd="2" destOrd="0" presId="urn:microsoft.com/office/officeart/2005/8/layout/hProcess11"/>
    <dgm:cxn modelId="{3E9AA8C1-5325-4BAC-BEBF-4C736A7895FD}" type="presParOf" srcId="{1C8220C2-78F4-484A-AD7A-70FBBF0B235D}" destId="{FEC9A1E8-76FA-438F-B23D-EEDE7CE145D1}" srcOrd="13" destOrd="0" presId="urn:microsoft.com/office/officeart/2005/8/layout/hProcess11"/>
    <dgm:cxn modelId="{48BB306D-332A-4C74-95C2-EB8B098351CF}" type="presParOf" srcId="{1C8220C2-78F4-484A-AD7A-70FBBF0B235D}" destId="{99E76BD9-10B5-439A-A3AC-CC0B821DE452}" srcOrd="14" destOrd="0" presId="urn:microsoft.com/office/officeart/2005/8/layout/hProcess11"/>
    <dgm:cxn modelId="{58743CD1-A5B1-46BB-820B-2737F7D327E6}" type="presParOf" srcId="{99E76BD9-10B5-439A-A3AC-CC0B821DE452}" destId="{BB138D97-42E4-44E8-BAEC-DE7969C1D077}" srcOrd="0" destOrd="0" presId="urn:microsoft.com/office/officeart/2005/8/layout/hProcess11"/>
    <dgm:cxn modelId="{E983DB92-8CF1-4A79-82E4-0B7397E9388A}" type="presParOf" srcId="{99E76BD9-10B5-439A-A3AC-CC0B821DE452}" destId="{917ABFF1-6178-4902-A6C1-41853C4FB21C}" srcOrd="1" destOrd="0" presId="urn:microsoft.com/office/officeart/2005/8/layout/hProcess11"/>
    <dgm:cxn modelId="{AEE757F2-D870-4ACE-82FD-29B682513D94}" type="presParOf" srcId="{99E76BD9-10B5-439A-A3AC-CC0B821DE452}" destId="{A9CDBA17-1AAB-47FA-ACFE-BFE8B37AEE85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340F73-57A3-445F-9EFF-920042CC1917}">
      <dsp:nvSpPr>
        <dsp:cNvPr id="0" name=""/>
        <dsp:cNvSpPr/>
      </dsp:nvSpPr>
      <dsp:spPr>
        <a:xfrm>
          <a:off x="0" y="262543"/>
          <a:ext cx="7602931" cy="350058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9B4ECB-B607-4E4C-8A28-BD5C46BD2BE7}">
      <dsp:nvSpPr>
        <dsp:cNvPr id="0" name=""/>
        <dsp:cNvSpPr/>
      </dsp:nvSpPr>
      <dsp:spPr>
        <a:xfrm>
          <a:off x="3007" y="0"/>
          <a:ext cx="1314735" cy="350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b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BS" sz="1000" kern="1200" dirty="0"/>
            <a:t>Python basics</a:t>
          </a:r>
          <a:endParaRPr lang="en-US" sz="1000" kern="1200" dirty="0"/>
        </a:p>
      </dsp:txBody>
      <dsp:txXfrm>
        <a:off x="3007" y="0"/>
        <a:ext cx="1314735" cy="350058"/>
      </dsp:txXfrm>
    </dsp:sp>
    <dsp:sp modelId="{5F912A92-2114-4C7E-90FE-D7A5C8A3DAB8}">
      <dsp:nvSpPr>
        <dsp:cNvPr id="0" name=""/>
        <dsp:cNvSpPr/>
      </dsp:nvSpPr>
      <dsp:spPr>
        <a:xfrm>
          <a:off x="616617" y="393815"/>
          <a:ext cx="87514" cy="875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2C9993-5501-42B5-93BA-F0F6ACACBF34}">
      <dsp:nvSpPr>
        <dsp:cNvPr id="0" name=""/>
        <dsp:cNvSpPr/>
      </dsp:nvSpPr>
      <dsp:spPr>
        <a:xfrm>
          <a:off x="1383479" y="525087"/>
          <a:ext cx="1314735" cy="350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BS" sz="1000" kern="1200" dirty="0"/>
            <a:t>Software architecture</a:t>
          </a:r>
          <a:endParaRPr lang="en-US" sz="1000" kern="1200" dirty="0"/>
        </a:p>
      </dsp:txBody>
      <dsp:txXfrm>
        <a:off x="1383479" y="525087"/>
        <a:ext cx="1314735" cy="350058"/>
      </dsp:txXfrm>
    </dsp:sp>
    <dsp:sp modelId="{8284EC66-067C-46E2-B7A6-F0991E928CA5}">
      <dsp:nvSpPr>
        <dsp:cNvPr id="0" name=""/>
        <dsp:cNvSpPr/>
      </dsp:nvSpPr>
      <dsp:spPr>
        <a:xfrm>
          <a:off x="1997089" y="393815"/>
          <a:ext cx="87514" cy="875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BA99AD-169A-47DA-995C-405FD052213E}">
      <dsp:nvSpPr>
        <dsp:cNvPr id="0" name=""/>
        <dsp:cNvSpPr/>
      </dsp:nvSpPr>
      <dsp:spPr>
        <a:xfrm>
          <a:off x="2763951" y="0"/>
          <a:ext cx="1314735" cy="350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b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000" kern="1200" dirty="0"/>
            <a:t>Имплементция</a:t>
          </a:r>
          <a:endParaRPr lang="en-US" sz="1000" kern="1200" dirty="0"/>
        </a:p>
      </dsp:txBody>
      <dsp:txXfrm>
        <a:off x="2763951" y="0"/>
        <a:ext cx="1314735" cy="350058"/>
      </dsp:txXfrm>
    </dsp:sp>
    <dsp:sp modelId="{2FA445ED-F158-4D7C-9007-990CB85CF431}">
      <dsp:nvSpPr>
        <dsp:cNvPr id="0" name=""/>
        <dsp:cNvSpPr/>
      </dsp:nvSpPr>
      <dsp:spPr>
        <a:xfrm>
          <a:off x="3377561" y="393815"/>
          <a:ext cx="87514" cy="875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91476F-DA48-40D5-901D-619341EE6E44}">
      <dsp:nvSpPr>
        <dsp:cNvPr id="0" name=""/>
        <dsp:cNvSpPr/>
      </dsp:nvSpPr>
      <dsp:spPr>
        <a:xfrm>
          <a:off x="4144423" y="525087"/>
          <a:ext cx="1314735" cy="350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BS" sz="1000" kern="1200" dirty="0"/>
            <a:t>Unit testing</a:t>
          </a:r>
          <a:endParaRPr lang="en-US" sz="1000" kern="1200" dirty="0"/>
        </a:p>
      </dsp:txBody>
      <dsp:txXfrm>
        <a:off x="4144423" y="525087"/>
        <a:ext cx="1314735" cy="350058"/>
      </dsp:txXfrm>
    </dsp:sp>
    <dsp:sp modelId="{7030BB0C-3ABF-42F5-B511-35AE7B28FBA0}">
      <dsp:nvSpPr>
        <dsp:cNvPr id="0" name=""/>
        <dsp:cNvSpPr/>
      </dsp:nvSpPr>
      <dsp:spPr>
        <a:xfrm>
          <a:off x="4758033" y="393815"/>
          <a:ext cx="87514" cy="875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D51D83-4832-4CE8-BED4-37F42A5E963B}">
      <dsp:nvSpPr>
        <dsp:cNvPr id="0" name=""/>
        <dsp:cNvSpPr/>
      </dsp:nvSpPr>
      <dsp:spPr>
        <a:xfrm>
          <a:off x="5524895" y="0"/>
          <a:ext cx="1314735" cy="350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b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BS" sz="1000" kern="1200" dirty="0"/>
            <a:t>CI/CD</a:t>
          </a:r>
          <a:endParaRPr lang="en-US" sz="1000" kern="1200" dirty="0"/>
        </a:p>
      </dsp:txBody>
      <dsp:txXfrm>
        <a:off x="5524895" y="0"/>
        <a:ext cx="1314735" cy="350058"/>
      </dsp:txXfrm>
    </dsp:sp>
    <dsp:sp modelId="{D04F2EA9-3EAE-4C23-8EFD-97ABBE72113A}">
      <dsp:nvSpPr>
        <dsp:cNvPr id="0" name=""/>
        <dsp:cNvSpPr/>
      </dsp:nvSpPr>
      <dsp:spPr>
        <a:xfrm>
          <a:off x="6138505" y="393815"/>
          <a:ext cx="87514" cy="875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340F73-57A3-445F-9EFF-920042CC1917}">
      <dsp:nvSpPr>
        <dsp:cNvPr id="0" name=""/>
        <dsp:cNvSpPr/>
      </dsp:nvSpPr>
      <dsp:spPr>
        <a:xfrm>
          <a:off x="0" y="262543"/>
          <a:ext cx="7602932" cy="350058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9B4ECB-B607-4E4C-8A28-BD5C46BD2BE7}">
      <dsp:nvSpPr>
        <dsp:cNvPr id="0" name=""/>
        <dsp:cNvSpPr/>
      </dsp:nvSpPr>
      <dsp:spPr>
        <a:xfrm>
          <a:off x="271" y="0"/>
          <a:ext cx="819412" cy="350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b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BS" sz="800" kern="1200"/>
            <a:t>Agile</a:t>
          </a:r>
          <a:endParaRPr lang="en-US" sz="800" kern="1200" dirty="0"/>
        </a:p>
      </dsp:txBody>
      <dsp:txXfrm>
        <a:off x="271" y="0"/>
        <a:ext cx="819412" cy="350058"/>
      </dsp:txXfrm>
    </dsp:sp>
    <dsp:sp modelId="{5F912A92-2114-4C7E-90FE-D7A5C8A3DAB8}">
      <dsp:nvSpPr>
        <dsp:cNvPr id="0" name=""/>
        <dsp:cNvSpPr/>
      </dsp:nvSpPr>
      <dsp:spPr>
        <a:xfrm>
          <a:off x="366220" y="393815"/>
          <a:ext cx="87514" cy="875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2C9993-5501-42B5-93BA-F0F6ACACBF34}">
      <dsp:nvSpPr>
        <dsp:cNvPr id="0" name=""/>
        <dsp:cNvSpPr/>
      </dsp:nvSpPr>
      <dsp:spPr>
        <a:xfrm>
          <a:off x="860654" y="525087"/>
          <a:ext cx="819412" cy="350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t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800" kern="1200" dirty="0"/>
            <a:t>Роли в екипа</a:t>
          </a:r>
          <a:endParaRPr lang="en-US" sz="800" kern="1200" dirty="0"/>
        </a:p>
      </dsp:txBody>
      <dsp:txXfrm>
        <a:off x="860654" y="525087"/>
        <a:ext cx="819412" cy="350058"/>
      </dsp:txXfrm>
    </dsp:sp>
    <dsp:sp modelId="{8284EC66-067C-46E2-B7A6-F0991E928CA5}">
      <dsp:nvSpPr>
        <dsp:cNvPr id="0" name=""/>
        <dsp:cNvSpPr/>
      </dsp:nvSpPr>
      <dsp:spPr>
        <a:xfrm>
          <a:off x="1226603" y="393815"/>
          <a:ext cx="87514" cy="875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BA99AD-169A-47DA-995C-405FD052213E}">
      <dsp:nvSpPr>
        <dsp:cNvPr id="0" name=""/>
        <dsp:cNvSpPr/>
      </dsp:nvSpPr>
      <dsp:spPr>
        <a:xfrm>
          <a:off x="1721038" y="0"/>
          <a:ext cx="819412" cy="350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b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BS" sz="800" kern="1200" dirty="0"/>
            <a:t>Design Thinking</a:t>
          </a:r>
          <a:endParaRPr lang="en-US" sz="800" kern="1200" dirty="0"/>
        </a:p>
      </dsp:txBody>
      <dsp:txXfrm>
        <a:off x="1721038" y="0"/>
        <a:ext cx="819412" cy="350058"/>
      </dsp:txXfrm>
    </dsp:sp>
    <dsp:sp modelId="{2FA445ED-F158-4D7C-9007-990CB85CF431}">
      <dsp:nvSpPr>
        <dsp:cNvPr id="0" name=""/>
        <dsp:cNvSpPr/>
      </dsp:nvSpPr>
      <dsp:spPr>
        <a:xfrm>
          <a:off x="2086987" y="393815"/>
          <a:ext cx="87514" cy="875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2C441D-738B-4B42-911A-4AB348D0A148}">
      <dsp:nvSpPr>
        <dsp:cNvPr id="0" name=""/>
        <dsp:cNvSpPr/>
      </dsp:nvSpPr>
      <dsp:spPr>
        <a:xfrm>
          <a:off x="2581421" y="525087"/>
          <a:ext cx="819412" cy="350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t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800" kern="1200"/>
            <a:t>Бизнес </a:t>
          </a:r>
          <a:r>
            <a:rPr lang="bg-BG" sz="800" kern="1200" dirty="0"/>
            <a:t>анализ</a:t>
          </a:r>
          <a:endParaRPr lang="en-US" sz="800" kern="1200" dirty="0"/>
        </a:p>
      </dsp:txBody>
      <dsp:txXfrm>
        <a:off x="2581421" y="525087"/>
        <a:ext cx="819412" cy="350058"/>
      </dsp:txXfrm>
    </dsp:sp>
    <dsp:sp modelId="{9D93AD65-CE8F-4AA2-A3AA-78B8A9746E1A}">
      <dsp:nvSpPr>
        <dsp:cNvPr id="0" name=""/>
        <dsp:cNvSpPr/>
      </dsp:nvSpPr>
      <dsp:spPr>
        <a:xfrm>
          <a:off x="2947370" y="393815"/>
          <a:ext cx="87514" cy="875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B2B9FC-448F-4E92-B20B-8D78709D0195}">
      <dsp:nvSpPr>
        <dsp:cNvPr id="0" name=""/>
        <dsp:cNvSpPr/>
      </dsp:nvSpPr>
      <dsp:spPr>
        <a:xfrm>
          <a:off x="3441804" y="0"/>
          <a:ext cx="819412" cy="350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b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800" kern="1200" dirty="0"/>
            <a:t>Имплементция</a:t>
          </a:r>
          <a:endParaRPr lang="en-US" sz="800" kern="1200" dirty="0"/>
        </a:p>
      </dsp:txBody>
      <dsp:txXfrm>
        <a:off x="3441804" y="0"/>
        <a:ext cx="819412" cy="350058"/>
      </dsp:txXfrm>
    </dsp:sp>
    <dsp:sp modelId="{4251A09F-D71C-4E62-80F3-17FE888E52F9}">
      <dsp:nvSpPr>
        <dsp:cNvPr id="0" name=""/>
        <dsp:cNvSpPr/>
      </dsp:nvSpPr>
      <dsp:spPr>
        <a:xfrm>
          <a:off x="3807753" y="393815"/>
          <a:ext cx="87514" cy="875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BD9958-8F0B-417E-9CF1-AAA9BEA4A0DB}">
      <dsp:nvSpPr>
        <dsp:cNvPr id="0" name=""/>
        <dsp:cNvSpPr/>
      </dsp:nvSpPr>
      <dsp:spPr>
        <a:xfrm>
          <a:off x="4302188" y="525087"/>
          <a:ext cx="819412" cy="350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t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800" kern="1200" dirty="0"/>
            <a:t>Тестване</a:t>
          </a:r>
          <a:endParaRPr lang="en-US" sz="800" kern="1200" dirty="0"/>
        </a:p>
      </dsp:txBody>
      <dsp:txXfrm>
        <a:off x="4302188" y="525087"/>
        <a:ext cx="819412" cy="350058"/>
      </dsp:txXfrm>
    </dsp:sp>
    <dsp:sp modelId="{A712616A-2941-41BC-992E-244D35975A19}">
      <dsp:nvSpPr>
        <dsp:cNvPr id="0" name=""/>
        <dsp:cNvSpPr/>
      </dsp:nvSpPr>
      <dsp:spPr>
        <a:xfrm>
          <a:off x="4668137" y="393815"/>
          <a:ext cx="87514" cy="875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C80351-9473-45F8-AD24-8DC2B4693DE7}">
      <dsp:nvSpPr>
        <dsp:cNvPr id="0" name=""/>
        <dsp:cNvSpPr/>
      </dsp:nvSpPr>
      <dsp:spPr>
        <a:xfrm>
          <a:off x="5162571" y="0"/>
          <a:ext cx="819412" cy="350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b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800" kern="1200" dirty="0"/>
            <a:t>Доставка</a:t>
          </a:r>
          <a:endParaRPr lang="en-US" sz="800" kern="1200" dirty="0"/>
        </a:p>
      </dsp:txBody>
      <dsp:txXfrm>
        <a:off x="5162571" y="0"/>
        <a:ext cx="819412" cy="350058"/>
      </dsp:txXfrm>
    </dsp:sp>
    <dsp:sp modelId="{0062C4F8-29C4-4603-BF85-D0B4C2DD0223}">
      <dsp:nvSpPr>
        <dsp:cNvPr id="0" name=""/>
        <dsp:cNvSpPr/>
      </dsp:nvSpPr>
      <dsp:spPr>
        <a:xfrm>
          <a:off x="5528520" y="393815"/>
          <a:ext cx="87514" cy="875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138D97-42E4-44E8-BAEC-DE7969C1D077}">
      <dsp:nvSpPr>
        <dsp:cNvPr id="0" name=""/>
        <dsp:cNvSpPr/>
      </dsp:nvSpPr>
      <dsp:spPr>
        <a:xfrm>
          <a:off x="6022954" y="525087"/>
          <a:ext cx="819412" cy="350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t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BS" sz="800" kern="1200" dirty="0"/>
            <a:t>Retrospective</a:t>
          </a:r>
          <a:endParaRPr lang="en-US" sz="800" kern="1200" dirty="0"/>
        </a:p>
      </dsp:txBody>
      <dsp:txXfrm>
        <a:off x="6022954" y="525087"/>
        <a:ext cx="819412" cy="350058"/>
      </dsp:txXfrm>
    </dsp:sp>
    <dsp:sp modelId="{917ABFF1-6178-4902-A6C1-41853C4FB21C}">
      <dsp:nvSpPr>
        <dsp:cNvPr id="0" name=""/>
        <dsp:cNvSpPr/>
      </dsp:nvSpPr>
      <dsp:spPr>
        <a:xfrm>
          <a:off x="6388903" y="393815"/>
          <a:ext cx="87514" cy="875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135EB-E1ED-4ECA-BFA4-174E33A08ADD}" type="datetimeFigureOut">
              <a:rPr lang="en-US" smtClean="0"/>
              <a:t>08-Oct-21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A0ED49-A164-4446-88F5-AC04103D5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10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1F89-D326-4A98-BAE8-81C55A016E7D}" type="datetimeFigureOut">
              <a:rPr lang="en-US" smtClean="0"/>
              <a:t>08-Oct-21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F1F1-FCDA-4F09-A250-2F09C7BA3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80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1F89-D326-4A98-BAE8-81C55A016E7D}" type="datetimeFigureOut">
              <a:rPr lang="en-US" smtClean="0"/>
              <a:t>08-Oct-21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F1F1-FCDA-4F09-A250-2F09C7BA3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6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1F89-D326-4A98-BAE8-81C55A016E7D}" type="datetimeFigureOut">
              <a:rPr lang="en-US" smtClean="0"/>
              <a:t>08-Oct-21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F1F1-FCDA-4F09-A250-2F09C7BA3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1F89-D326-4A98-BAE8-81C55A016E7D}" type="datetimeFigureOut">
              <a:rPr lang="en-US" smtClean="0"/>
              <a:t>08-Oct-21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F1F1-FCDA-4F09-A250-2F09C7BA3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48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1F89-D326-4A98-BAE8-81C55A016E7D}" type="datetimeFigureOut">
              <a:rPr lang="en-US" smtClean="0"/>
              <a:t>08-Oct-21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F1F1-FCDA-4F09-A250-2F09C7BA3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8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1F89-D326-4A98-BAE8-81C55A016E7D}" type="datetimeFigureOut">
              <a:rPr lang="en-US" smtClean="0"/>
              <a:t>08-Oct-21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F1F1-FCDA-4F09-A250-2F09C7BA3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43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1F89-D326-4A98-BAE8-81C55A016E7D}" type="datetimeFigureOut">
              <a:rPr lang="en-US" smtClean="0"/>
              <a:t>08-Oct-21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F1F1-FCDA-4F09-A250-2F09C7BA3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4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1F89-D326-4A98-BAE8-81C55A016E7D}" type="datetimeFigureOut">
              <a:rPr lang="en-US" smtClean="0"/>
              <a:t>08-Oct-21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F1F1-FCDA-4F09-A250-2F09C7BA3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8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1F89-D326-4A98-BAE8-81C55A016E7D}" type="datetimeFigureOut">
              <a:rPr lang="en-US" smtClean="0"/>
              <a:t>08-Oct-21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F1F1-FCDA-4F09-A250-2F09C7BA3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91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1F89-D326-4A98-BAE8-81C55A016E7D}" type="datetimeFigureOut">
              <a:rPr lang="en-US" smtClean="0"/>
              <a:t>08-Oct-21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F1F1-FCDA-4F09-A250-2F09C7BA3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949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1F89-D326-4A98-BAE8-81C55A016E7D}" type="datetimeFigureOut">
              <a:rPr lang="en-US" smtClean="0"/>
              <a:t>08-Oct-21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F1F1-FCDA-4F09-A250-2F09C7BA3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20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51F89-D326-4A98-BAE8-81C55A016E7D}" type="datetimeFigureOut">
              <a:rPr lang="en-US" smtClean="0"/>
              <a:t>08-Oct-21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DF1F1-FCDA-4F09-A250-2F09C7BA3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819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milen-spasov-30807a40/" TargetMode="External"/><Relationship Id="rId2" Type="http://schemas.openxmlformats.org/officeDocument/2006/relationships/hyperlink" Target="mailto:milen.spasov@gmail.com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4276437" y="2616666"/>
            <a:ext cx="0" cy="1423718"/>
          </a:xfrm>
          <a:prstGeom prst="line">
            <a:avLst/>
          </a:prstGeom>
          <a:ln w="38100">
            <a:solidFill>
              <a:srgbClr val="EB61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2000" y="2470723"/>
            <a:ext cx="43365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200" dirty="0">
                <a:latin typeface="Bebas Neue Bold" panose="020B0606020202050201" pitchFamily="34" charset="0"/>
                <a:cs typeface="Miriam Fixed" pitchFamily="49" charset="-79"/>
              </a:rPr>
              <a:t>Разработка на софтуер</a:t>
            </a:r>
          </a:p>
          <a:p>
            <a:endParaRPr lang="bg-BG" sz="1600" dirty="0">
              <a:latin typeface="Bebas Neue Bold" panose="020B0606020202050201" pitchFamily="34" charset="0"/>
              <a:cs typeface="Miriam Fixed" pitchFamily="49" charset="-79"/>
            </a:endParaRPr>
          </a:p>
          <a:p>
            <a:r>
              <a:rPr lang="bg-BG" sz="1600" dirty="0">
                <a:latin typeface="Bebas Neue Bold" panose="020B0606020202050201" pitchFamily="34" charset="0"/>
                <a:cs typeface="Miriam Fixed" pitchFamily="49" charset="-79"/>
              </a:rPr>
              <a:t>Лекция 1</a:t>
            </a:r>
          </a:p>
          <a:p>
            <a:endParaRPr lang="bg-BG" sz="1600" dirty="0">
              <a:latin typeface="Bebas Neue Bold" panose="020B0606020202050201" pitchFamily="34" charset="0"/>
              <a:cs typeface="Miriam Fixed" pitchFamily="49" charset="-79"/>
            </a:endParaRPr>
          </a:p>
          <a:p>
            <a:r>
              <a:rPr lang="bg-BG" sz="1600" dirty="0">
                <a:latin typeface="Bebas Neue Bold" panose="020B0606020202050201" pitchFamily="34" charset="0"/>
                <a:cs typeface="Miriam Fixed" pitchFamily="49" charset="-79"/>
              </a:rPr>
              <a:t>Милен Спасов</a:t>
            </a:r>
            <a:endParaRPr lang="de-DE" sz="1600" dirty="0">
              <a:latin typeface="Bebas Neue Bold" panose="020B0606020202050201" pitchFamily="34" charset="0"/>
              <a:cs typeface="Miriam Fixed" pitchFamily="49" charset="-79"/>
            </a:endParaRPr>
          </a:p>
        </p:txBody>
      </p:sp>
      <p:pic>
        <p:nvPicPr>
          <p:cNvPr id="1032" name="Picture 8" descr="Ден на отворени врати в ТУЕС на 22 април - eSkills For Future">
            <a:extLst>
              <a:ext uri="{FF2B5EF4-FFF2-40B4-BE49-F238E27FC236}">
                <a16:creationId xmlns:a16="http://schemas.microsoft.com/office/drawing/2014/main" id="{047F8221-E3B5-4F9D-BA05-684CEB97A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268" y="2616666"/>
            <a:ext cx="2618251" cy="1423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9982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8341" y="335801"/>
            <a:ext cx="7971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>
                <a:latin typeface="Bebas Neue Bold" panose="020B0606020202050201" pitchFamily="34" charset="0"/>
              </a:rPr>
              <a:t>Теми на лекциите</a:t>
            </a:r>
            <a:r>
              <a:rPr lang="en-BS" sz="2400" dirty="0">
                <a:latin typeface="Bebas Neue Bold" panose="020B0606020202050201" pitchFamily="34" charset="0"/>
              </a:rPr>
              <a:t> (4)</a:t>
            </a:r>
            <a:endParaRPr lang="en-US" sz="2400" dirty="0">
              <a:latin typeface="Bebas Neue Bold" panose="020B0606020202050201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8342" y="1034053"/>
            <a:ext cx="76998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bg-BG" sz="1600" b="1" dirty="0"/>
              <a:t>N</a:t>
            </a:r>
            <a:r>
              <a:rPr lang="en-BS" sz="1600" b="1" dirty="0"/>
              <a:t>on-functional requirements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S" sz="1600" dirty="0"/>
              <a:t>Performance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S" sz="1600" dirty="0"/>
              <a:t>Scalability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S" sz="1600" dirty="0"/>
              <a:t>Cost optimization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S" sz="1600" dirty="0"/>
              <a:t>Redundancy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S" sz="1600" dirty="0"/>
              <a:t>Disaster recovery</a:t>
            </a:r>
          </a:p>
        </p:txBody>
      </p:sp>
      <p:pic>
        <p:nvPicPr>
          <p:cNvPr id="7" name="Picture 8" descr="Ден на отворени врати в ТУЕС на 22 април - eSkills For Future">
            <a:extLst>
              <a:ext uri="{FF2B5EF4-FFF2-40B4-BE49-F238E27FC236}">
                <a16:creationId xmlns:a16="http://schemas.microsoft.com/office/drawing/2014/main" id="{A914A229-6FDB-47D4-819F-B19ABB30D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504" y="211134"/>
            <a:ext cx="657347" cy="35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2473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8341" y="335801"/>
            <a:ext cx="7971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>
                <a:latin typeface="Bebas Neue Bold" panose="020B0606020202050201" pitchFamily="34" charset="0"/>
              </a:rPr>
              <a:t>Първи срок</a:t>
            </a:r>
            <a:endParaRPr lang="en-US" sz="2400" dirty="0">
              <a:latin typeface="Bebas Neue Bold" panose="020B0606020202050201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8342" y="1034053"/>
            <a:ext cx="7699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bg-BG" sz="1600" b="1" dirty="0"/>
              <a:t>Технически лекции (2 часа)</a:t>
            </a:r>
            <a:endParaRPr lang="bg-BG" sz="1600" dirty="0"/>
          </a:p>
        </p:txBody>
      </p:sp>
      <p:pic>
        <p:nvPicPr>
          <p:cNvPr id="7" name="Picture 8" descr="Ден на отворени врати в ТУЕС на 22 април - eSkills For Future">
            <a:extLst>
              <a:ext uri="{FF2B5EF4-FFF2-40B4-BE49-F238E27FC236}">
                <a16:creationId xmlns:a16="http://schemas.microsoft.com/office/drawing/2014/main" id="{A914A229-6FDB-47D4-819F-B19ABB30D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504" y="211134"/>
            <a:ext cx="657347" cy="35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6441DDD-AB96-43D3-9C6F-FA65BA1BA3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9530274"/>
              </p:ext>
            </p:extLst>
          </p:nvPr>
        </p:nvGraphicFramePr>
        <p:xfrm>
          <a:off x="848340" y="1372607"/>
          <a:ext cx="7602931" cy="8751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8725C1B-7BB7-4FD4-9486-491A94EB2113}"/>
              </a:ext>
            </a:extLst>
          </p:cNvPr>
          <p:cNvSpPr txBox="1"/>
          <p:nvPr/>
        </p:nvSpPr>
        <p:spPr>
          <a:xfrm>
            <a:off x="848341" y="2484339"/>
            <a:ext cx="7699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bg-BG" sz="1600" b="1" dirty="0"/>
              <a:t>Процес по разработка (2 часа)</a:t>
            </a:r>
            <a:endParaRPr lang="bg-BG" sz="1600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E14012C0-430D-48F7-A257-B20AABC036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7384367"/>
              </p:ext>
            </p:extLst>
          </p:nvPr>
        </p:nvGraphicFramePr>
        <p:xfrm>
          <a:off x="848341" y="2921911"/>
          <a:ext cx="7602932" cy="8751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EC8AF1F-412D-41B1-9E95-317E45B63885}"/>
              </a:ext>
            </a:extLst>
          </p:cNvPr>
          <p:cNvSpPr txBox="1"/>
          <p:nvPr/>
        </p:nvSpPr>
        <p:spPr>
          <a:xfrm>
            <a:off x="848341" y="4035108"/>
            <a:ext cx="797149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bg-BG" sz="1600" b="1" dirty="0"/>
              <a:t>Стъпки при имплементацията на проекта: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Design Thinking (Problem definition)</a:t>
            </a:r>
            <a:endParaRPr lang="bg-BG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Requirements &amp; BA</a:t>
            </a:r>
            <a:endParaRPr lang="bg-BG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Software Architecture</a:t>
            </a:r>
            <a:endParaRPr lang="bg-BG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Development</a:t>
            </a:r>
            <a:endParaRPr lang="bg-BG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Unit Testing</a:t>
            </a:r>
            <a:endParaRPr lang="bg-BG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Integration &amp; Deployment</a:t>
            </a:r>
            <a:endParaRPr lang="bg-BG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CI/CD</a:t>
            </a:r>
            <a:endParaRPr lang="bg-BG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Functional Testing &amp; QA</a:t>
            </a:r>
            <a:endParaRPr lang="bg-BG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Delivery &amp; Retrospective</a:t>
            </a:r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39743258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Graphic spid="3" grpId="0">
        <p:bldAsOne/>
      </p:bldGraphic>
      <p:bldP spid="8" grpId="0"/>
      <p:bldGraphic spid="9" grpId="0">
        <p:bldAsOne/>
      </p:bldGraphic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8341" y="335801"/>
            <a:ext cx="7971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>
                <a:latin typeface="Bebas Neue Bold" panose="020B0606020202050201" pitchFamily="34" charset="0"/>
              </a:rPr>
              <a:t>Домашно</a:t>
            </a:r>
            <a:endParaRPr lang="en-US" sz="2400" dirty="0">
              <a:latin typeface="Bebas Neue Bold" panose="020B0606020202050201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8342" y="3690252"/>
            <a:ext cx="80285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bg-BG" sz="1600" b="1" dirty="0"/>
              <a:t>Помислете и допълнете неща, които: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bg-BG" sz="1600" dirty="0"/>
              <a:t>Искате да правим заедно в тези часове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bg-BG" sz="1600" dirty="0"/>
              <a:t>Искате да включим като част от някоя лекция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bg-BG" sz="1600" dirty="0"/>
              <a:t>Са ви интересни дори да са извън материала на този предмет</a:t>
            </a:r>
            <a:endParaRPr lang="en-B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bg-BG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bg-BG" sz="1600" dirty="0"/>
              <a:t>Задача 3 в </a:t>
            </a:r>
            <a:r>
              <a:rPr lang="en-BS" sz="1600" dirty="0"/>
              <a:t>Miro: </a:t>
            </a:r>
            <a:r>
              <a:rPr lang="bg-BG" sz="1600" dirty="0"/>
              <a:t>Идеи за проект, който да напишем този срок със следните условия: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bg-BG" sz="1600" dirty="0"/>
              <a:t>Да може да се реализира на </a:t>
            </a:r>
            <a:r>
              <a:rPr lang="en-BS" sz="1600" dirty="0"/>
              <a:t>Python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bg-BG" sz="1600" dirty="0"/>
              <a:t>Да успеем да го завършим за един срок</a:t>
            </a:r>
            <a:endParaRPr lang="en-BS" sz="1600" dirty="0"/>
          </a:p>
        </p:txBody>
      </p:sp>
      <p:pic>
        <p:nvPicPr>
          <p:cNvPr id="7" name="Picture 8" descr="Ден на отворени врати в ТУЕС на 22 април - eSkills For Future">
            <a:extLst>
              <a:ext uri="{FF2B5EF4-FFF2-40B4-BE49-F238E27FC236}">
                <a16:creationId xmlns:a16="http://schemas.microsoft.com/office/drawing/2014/main" id="{A914A229-6FDB-47D4-819F-B19ABB30D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504" y="211134"/>
            <a:ext cx="657347" cy="35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20 Funny Homework Quotes That Will Make You Laugh Hard - EnkiQuotes">
            <a:extLst>
              <a:ext uri="{FF2B5EF4-FFF2-40B4-BE49-F238E27FC236}">
                <a16:creationId xmlns:a16="http://schemas.microsoft.com/office/drawing/2014/main" id="{5AB4733C-7CA4-40AB-BB92-796E359C7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718" y="1058718"/>
            <a:ext cx="4740564" cy="2370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8929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 descr="thank you in different languages png - Google Search | Word cloud, Thank  you images, Words">
            <a:extLst>
              <a:ext uri="{FF2B5EF4-FFF2-40B4-BE49-F238E27FC236}">
                <a16:creationId xmlns:a16="http://schemas.microsoft.com/office/drawing/2014/main" id="{9DACFB64-954F-4035-8171-1D1A55205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3838"/>
            <a:ext cx="9144000" cy="641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3109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8341" y="335801"/>
            <a:ext cx="7971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>
                <a:latin typeface="Bebas Neue Bold" panose="020B0606020202050201" pitchFamily="34" charset="0"/>
              </a:rPr>
              <a:t>Съдържание на предмета</a:t>
            </a:r>
            <a:endParaRPr lang="en-US" sz="2400" dirty="0">
              <a:latin typeface="Bebas Neue Bold" panose="020B0606020202050201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8342" y="1034053"/>
            <a:ext cx="76998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bg-BG" sz="1600" b="1" dirty="0"/>
              <a:t>Първи срок</a:t>
            </a:r>
            <a:endParaRPr lang="en-US" sz="1600" b="1" dirty="0"/>
          </a:p>
          <a:p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bg-BG" sz="1600" dirty="0"/>
              <a:t>Основни принципи при разработка на софтуер без значение от езика за програмиране и платформата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bg-BG" sz="1600" dirty="0"/>
              <a:t>Софтуерни екипи и роли в тях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bg-BG" sz="1600" dirty="0"/>
              <a:t>Методология на работа на софтуерните екипи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bg-BG" sz="1600" dirty="0"/>
              <a:t>Разработка на цялостен проект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bg-BG" sz="1600" dirty="0"/>
              <a:t>Разделяне на лекциите</a:t>
            </a:r>
            <a:r>
              <a:rPr lang="en-US" sz="1600" dirty="0"/>
              <a:t> </a:t>
            </a:r>
            <a:r>
              <a:rPr lang="bg-BG" sz="1600" dirty="0"/>
              <a:t>на технически (</a:t>
            </a:r>
            <a:r>
              <a:rPr lang="en-US" sz="1600" dirty="0"/>
              <a:t>Python) </a:t>
            </a:r>
            <a:r>
              <a:rPr lang="bg-BG" sz="1600" dirty="0"/>
              <a:t>и процесни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CC3338-E573-43D7-A0C7-8604E3B1D561}"/>
              </a:ext>
            </a:extLst>
          </p:cNvPr>
          <p:cNvSpPr txBox="1"/>
          <p:nvPr/>
        </p:nvSpPr>
        <p:spPr>
          <a:xfrm>
            <a:off x="848341" y="3223236"/>
            <a:ext cx="76998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bg-BG" sz="1600" b="1" dirty="0"/>
              <a:t>Втори срок</a:t>
            </a:r>
            <a:endParaRPr lang="en-US" sz="1600" b="1" dirty="0"/>
          </a:p>
          <a:p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bg-BG" sz="1600" dirty="0"/>
              <a:t>Повече практически задачи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bg-BG" sz="1600" dirty="0"/>
              <a:t>Групови проекти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bg-BG" sz="1600" dirty="0"/>
              <a:t>Всички по-задълбочени теми, за които не ни е останало време</a:t>
            </a:r>
          </a:p>
        </p:txBody>
      </p:sp>
      <p:pic>
        <p:nvPicPr>
          <p:cNvPr id="7" name="Picture 8" descr="Ден на отворени врати в ТУЕС на 22 април - eSkills For Future">
            <a:extLst>
              <a:ext uri="{FF2B5EF4-FFF2-40B4-BE49-F238E27FC236}">
                <a16:creationId xmlns:a16="http://schemas.microsoft.com/office/drawing/2014/main" id="{A914A229-6FDB-47D4-819F-B19ABB30D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504" y="211134"/>
            <a:ext cx="657347" cy="35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FA3479-E460-414E-A3BE-6A7D828E8788}"/>
              </a:ext>
            </a:extLst>
          </p:cNvPr>
          <p:cNvSpPr txBox="1"/>
          <p:nvPr/>
        </p:nvSpPr>
        <p:spPr>
          <a:xfrm>
            <a:off x="848341" y="4746729"/>
            <a:ext cx="76998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bg-BG" sz="1600" b="1" dirty="0"/>
              <a:t>През цялото време</a:t>
            </a:r>
            <a:endParaRPr lang="en-US" sz="1600" b="1" dirty="0"/>
          </a:p>
          <a:p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bg-BG" sz="1600" dirty="0"/>
              <a:t>Отворени дискусии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bg-BG" sz="1600" dirty="0"/>
              <a:t>Гост лектори</a:t>
            </a:r>
          </a:p>
        </p:txBody>
      </p:sp>
    </p:spTree>
    <p:extLst>
      <p:ext uri="{BB962C8B-B14F-4D97-AF65-F5344CB8AC3E}">
        <p14:creationId xmlns:p14="http://schemas.microsoft.com/office/powerpoint/2010/main" val="31890613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8341" y="335801"/>
            <a:ext cx="7971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>
                <a:latin typeface="Bebas Neue Bold" panose="020B0606020202050201" pitchFamily="34" charset="0"/>
              </a:rPr>
              <a:t>За мен</a:t>
            </a:r>
            <a:endParaRPr lang="en-US" sz="2400" dirty="0">
              <a:latin typeface="Bebas Neue Bold" panose="020B0606020202050201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8342" y="1034053"/>
            <a:ext cx="769983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bg-BG" sz="1600" b="1" dirty="0"/>
              <a:t>91 НЕГ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bg-BG" sz="16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bg-BG" sz="1600" b="1" dirty="0"/>
              <a:t>Магистър по информатика в ТУ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bg-BG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bg-BG" sz="1600" b="1" dirty="0"/>
              <a:t>Програмист (</a:t>
            </a:r>
            <a:r>
              <a:rPr lang="en-US" sz="1600" b="1" dirty="0"/>
              <a:t>embedded) </a:t>
            </a:r>
            <a:r>
              <a:rPr lang="bg-BG" sz="1600" b="1" dirty="0"/>
              <a:t>във Вистеон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bg-BG" sz="16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BS" sz="1600" b="1" dirty="0"/>
              <a:t>Code Runners &amp; others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BS" sz="16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BS" sz="1600" b="1" dirty="0"/>
              <a:t>Agile consultant &amp; coaching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BS" sz="16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bg-BG" sz="1600" b="1" dirty="0"/>
              <a:t>Контакт: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hlinkClick r:id="rId2"/>
              </a:rPr>
              <a:t>m</a:t>
            </a:r>
            <a:r>
              <a:rPr lang="en-BS" sz="1600" b="1" dirty="0" err="1">
                <a:hlinkClick r:id="rId2"/>
              </a:rPr>
              <a:t>ilen</a:t>
            </a:r>
            <a:r>
              <a:rPr lang="en-BS" sz="1600" b="1" dirty="0">
                <a:hlinkClick r:id="rId2"/>
              </a:rPr>
              <a:t>.</a:t>
            </a:r>
            <a:r>
              <a:rPr lang="en-US" sz="1600" b="1" dirty="0">
                <a:hlinkClick r:id="rId2"/>
              </a:rPr>
              <a:t>s</a:t>
            </a:r>
            <a:r>
              <a:rPr lang="en-BS" sz="1600" b="1" dirty="0">
                <a:hlinkClick r:id="rId2"/>
              </a:rPr>
              <a:t>pasov@gmail.com</a:t>
            </a:r>
            <a:endParaRPr lang="en-BS" sz="1600" b="1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BS" sz="1600" b="1" dirty="0"/>
              <a:t>mspasov@elsys-bg.org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BS" sz="1600" b="1" dirty="0"/>
              <a:t>0882 663 143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hlinkClick r:id="rId3"/>
              </a:rPr>
              <a:t>https://www.linkedin.com/in/milen-spasov-30807a40/</a:t>
            </a:r>
            <a:endParaRPr lang="en-BS" sz="1600" b="1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bg-BG" sz="1600" b="1" dirty="0"/>
          </a:p>
        </p:txBody>
      </p:sp>
      <p:pic>
        <p:nvPicPr>
          <p:cNvPr id="7" name="Picture 8" descr="Ден на отворени врати в ТУЕС на 22 април - eSkills For Future">
            <a:extLst>
              <a:ext uri="{FF2B5EF4-FFF2-40B4-BE49-F238E27FC236}">
                <a16:creationId xmlns:a16="http://schemas.microsoft.com/office/drawing/2014/main" id="{A914A229-6FDB-47D4-819F-B19ABB30D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504" y="211134"/>
            <a:ext cx="657347" cy="35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1094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8341" y="335801"/>
            <a:ext cx="7971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>
                <a:latin typeface="Bebas Neue Bold" panose="020B0606020202050201" pitchFamily="34" charset="0"/>
              </a:rPr>
              <a:t>Административни въпроси</a:t>
            </a:r>
            <a:endParaRPr lang="en-US" sz="2400" dirty="0">
              <a:latin typeface="Bebas Neue Bold" panose="020B0606020202050201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8342" y="1034053"/>
            <a:ext cx="380938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bg-BG" sz="1600" b="1" dirty="0"/>
              <a:t>Отсъствия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bg-BG" sz="1600" dirty="0"/>
              <a:t>Не повече от 4 неоснователни отсъствия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bg-BG" sz="16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bg-BG" sz="1600" b="1" dirty="0"/>
              <a:t>Контролни и изпитвания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1-</a:t>
            </a:r>
            <a:r>
              <a:rPr lang="bg-BG" sz="1600" dirty="0"/>
              <a:t>2 контролни на срок</a:t>
            </a:r>
            <a:r>
              <a:rPr lang="en-US" sz="16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3</a:t>
            </a:r>
            <a:r>
              <a:rPr lang="bg-BG" sz="1600" dirty="0"/>
              <a:t>-4</a:t>
            </a:r>
            <a:r>
              <a:rPr lang="en-US" sz="1600" dirty="0"/>
              <a:t> </a:t>
            </a:r>
            <a:r>
              <a:rPr lang="bg-BG" sz="1600" dirty="0"/>
              <a:t>оценки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bg-BG" sz="1600" dirty="0"/>
              <a:t>Домашни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bg-BG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bg-BG" sz="1600" b="1" dirty="0"/>
              <a:t>Приемен час за консултации</a:t>
            </a:r>
            <a:endParaRPr lang="bg-BG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bg-BG" sz="1600" dirty="0"/>
              <a:t>По всяко време на денонощието след като ми пишете, че искате да се чуем или видим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bg-BG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bg-BG" sz="1600" b="1" dirty="0"/>
              <a:t>Оценки</a:t>
            </a:r>
            <a:endParaRPr lang="bg-BG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bg-BG" sz="1600" dirty="0"/>
              <a:t>Контролни и участие в час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bg-BG" sz="1600" dirty="0"/>
              <a:t>Ще има награди за верни отговори </a:t>
            </a:r>
            <a:r>
              <a:rPr lang="bg-BG" sz="1600" dirty="0">
                <a:sym typeface="Wingdings" panose="05000000000000000000" pitchFamily="2" charset="2"/>
              </a:rPr>
              <a:t>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bg-BG" sz="1600" dirty="0">
                <a:sym typeface="Wingdings" panose="05000000000000000000" pitchFamily="2" charset="2"/>
              </a:rPr>
              <a:t>Проект</a:t>
            </a:r>
            <a:endParaRPr lang="bg-BG" sz="1600" dirty="0"/>
          </a:p>
        </p:txBody>
      </p:sp>
      <p:pic>
        <p:nvPicPr>
          <p:cNvPr id="7" name="Picture 8" descr="Ден на отворени врати в ТУЕС на 22 април - eSkills For Future">
            <a:extLst>
              <a:ext uri="{FF2B5EF4-FFF2-40B4-BE49-F238E27FC236}">
                <a16:creationId xmlns:a16="http://schemas.microsoft.com/office/drawing/2014/main" id="{A914A229-6FDB-47D4-819F-B19ABB30D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504" y="211134"/>
            <a:ext cx="657347" cy="35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ndian students wear boxes on their heads to prevent cheating | CNN">
            <a:extLst>
              <a:ext uri="{FF2B5EF4-FFF2-40B4-BE49-F238E27FC236}">
                <a16:creationId xmlns:a16="http://schemas.microsoft.com/office/drawing/2014/main" id="{161C57FB-5929-4094-8BDC-C31797CF2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087" y="1114331"/>
            <a:ext cx="3911766" cy="2200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B05BC55-E65A-4AAB-9866-DC73FFB9F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086" y="3631564"/>
            <a:ext cx="3911765" cy="221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98296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8341" y="335801"/>
            <a:ext cx="7971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>
                <a:latin typeface="Bebas Neue Bold" panose="020B0606020202050201" pitchFamily="34" charset="0"/>
              </a:rPr>
              <a:t>Обратна връзка</a:t>
            </a:r>
            <a:endParaRPr lang="en-US" sz="2400" dirty="0">
              <a:latin typeface="Bebas Neue Bold" panose="020B0606020202050201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8341" y="1034053"/>
            <a:ext cx="80285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bg-BG" sz="1600" b="1" dirty="0"/>
              <a:t>Мнението ви за това как заедно да подобрим курса и работата си чрез анализ на: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bg-BG" sz="1600" dirty="0"/>
              <a:t>Какво ни е помогнало и харесало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bg-BG" sz="1600" dirty="0"/>
              <a:t>Какво ни е накарало да се почувстваме добре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bg-BG" sz="1600" dirty="0"/>
              <a:t>Какво ни е попречило и искаме да променим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bg-BG" sz="1600" dirty="0"/>
              <a:t>Какви рискове виждаме в бъдеще</a:t>
            </a:r>
          </a:p>
        </p:txBody>
      </p:sp>
      <p:pic>
        <p:nvPicPr>
          <p:cNvPr id="7" name="Picture 8" descr="Ден на отворени врати в ТУЕС на 22 април - eSkills For Future">
            <a:extLst>
              <a:ext uri="{FF2B5EF4-FFF2-40B4-BE49-F238E27FC236}">
                <a16:creationId xmlns:a16="http://schemas.microsoft.com/office/drawing/2014/main" id="{A914A229-6FDB-47D4-819F-B19ABB30D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504" y="211134"/>
            <a:ext cx="657347" cy="35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AB13A2-BCD6-4E23-A714-1DD97AAD1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445" y="2569681"/>
            <a:ext cx="5397284" cy="386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9204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8341" y="335801"/>
            <a:ext cx="7971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>
                <a:latin typeface="Bebas Neue Bold" panose="020B0606020202050201" pitchFamily="34" charset="0"/>
              </a:rPr>
              <a:t>Задача (</a:t>
            </a:r>
            <a:r>
              <a:rPr lang="en-BS" sz="2400" dirty="0">
                <a:latin typeface="Bebas Neue Bold" panose="020B0606020202050201" pitchFamily="34" charset="0"/>
              </a:rPr>
              <a:t>3</a:t>
            </a:r>
            <a:r>
              <a:rPr lang="bg-BG" sz="2400" dirty="0">
                <a:latin typeface="Bebas Neue Bold" panose="020B0606020202050201" pitchFamily="34" charset="0"/>
              </a:rPr>
              <a:t>0 мин)</a:t>
            </a:r>
            <a:endParaRPr lang="en-US" sz="2400" dirty="0">
              <a:latin typeface="Bebas Neue Bold" panose="020B0606020202050201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8341" y="1034053"/>
            <a:ext cx="8028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BS" sz="1600" b="1" dirty="0"/>
              <a:t>Miro</a:t>
            </a:r>
            <a:r>
              <a:rPr lang="bg-BG" sz="1600" b="1" dirty="0"/>
              <a:t> – </a:t>
            </a:r>
            <a:r>
              <a:rPr lang="en-BS" sz="1600" b="1" dirty="0"/>
              <a:t>digital whiteboards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BS" sz="16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BS" sz="1600" b="1" dirty="0"/>
              <a:t>Des</a:t>
            </a:r>
            <a:r>
              <a:rPr lang="en-US" sz="1600" b="1" dirty="0" err="1"/>
              <a:t>ig</a:t>
            </a:r>
            <a:r>
              <a:rPr lang="en-BS" sz="1600" b="1" dirty="0"/>
              <a:t>n Thinking</a:t>
            </a:r>
          </a:p>
        </p:txBody>
      </p:sp>
      <p:pic>
        <p:nvPicPr>
          <p:cNvPr id="7" name="Picture 8" descr="Ден на отворени врати в ТУЕС на 22 април - eSkills For Future">
            <a:extLst>
              <a:ext uri="{FF2B5EF4-FFF2-40B4-BE49-F238E27FC236}">
                <a16:creationId xmlns:a16="http://schemas.microsoft.com/office/drawing/2014/main" id="{A914A229-6FDB-47D4-819F-B19ABB30D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504" y="211134"/>
            <a:ext cx="657347" cy="35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3E9165-ADFA-444F-A9EB-12BBB4C7FCA5}"/>
              </a:ext>
            </a:extLst>
          </p:cNvPr>
          <p:cNvSpPr txBox="1"/>
          <p:nvPr/>
        </p:nvSpPr>
        <p:spPr>
          <a:xfrm>
            <a:off x="848341" y="5285338"/>
            <a:ext cx="80285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bg-BG" sz="1600" b="1" dirty="0"/>
              <a:t>Задача 1: Гласувайте дали искате да си записваме лекциите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bg-BG" sz="16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bg-BG" sz="1600" b="1" dirty="0"/>
              <a:t>Задача 2: Напишете всичко което искате да учим тази година</a:t>
            </a:r>
            <a:r>
              <a:rPr lang="en-US" sz="1600" b="1" dirty="0"/>
              <a:t> </a:t>
            </a:r>
            <a:r>
              <a:rPr lang="bg-BG" sz="1600" b="1" dirty="0"/>
              <a:t>и го разделете на два приоритета</a:t>
            </a:r>
            <a:endParaRPr lang="bg-BG" sz="1600" dirty="0"/>
          </a:p>
        </p:txBody>
      </p:sp>
      <p:pic>
        <p:nvPicPr>
          <p:cNvPr id="2052" name="Picture 4" descr="Double Diamond (design process model) - Wikipedia">
            <a:extLst>
              <a:ext uri="{FF2B5EF4-FFF2-40B4-BE49-F238E27FC236}">
                <a16:creationId xmlns:a16="http://schemas.microsoft.com/office/drawing/2014/main" id="{1B27046B-7371-46AE-A6AE-38A3B2B47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99" y="1986588"/>
            <a:ext cx="5695801" cy="3040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ownload Time Left for free | Time icon, Free icons, Clock icon">
            <a:extLst>
              <a:ext uri="{FF2B5EF4-FFF2-40B4-BE49-F238E27FC236}">
                <a16:creationId xmlns:a16="http://schemas.microsoft.com/office/drawing/2014/main" id="{DA67EFC2-26B5-41B9-A584-2D0625E25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992" y="335801"/>
            <a:ext cx="461666" cy="461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191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8341" y="335801"/>
            <a:ext cx="7971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>
                <a:latin typeface="Bebas Neue Bold" panose="020B0606020202050201" pitchFamily="34" charset="0"/>
              </a:rPr>
              <a:t>Теми на лекциите</a:t>
            </a:r>
            <a:r>
              <a:rPr lang="en-BS" sz="2400" dirty="0">
                <a:latin typeface="Bebas Neue Bold" panose="020B0606020202050201" pitchFamily="34" charset="0"/>
              </a:rPr>
              <a:t> (1)</a:t>
            </a:r>
            <a:endParaRPr lang="en-US" sz="2400" dirty="0">
              <a:latin typeface="Bebas Neue Bold" panose="020B0606020202050201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8341" y="1024418"/>
            <a:ext cx="76998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bg-BG" sz="1600" b="1" dirty="0"/>
              <a:t>Принципи на разработка на софтуер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bg-BG" sz="1600" dirty="0"/>
              <a:t>Основни принципи при разработка на софтуер без значение от езика за програмиране и платформата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bg-BG" sz="1600" dirty="0"/>
              <a:t>Софтуерни екипи, роли, методология и процес на работа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bg-BG" sz="1600" dirty="0"/>
              <a:t>Софтуерна архитектура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S" sz="1600" dirty="0"/>
              <a:t>Cloud </a:t>
            </a:r>
            <a:r>
              <a:rPr lang="bg-BG" sz="1600" dirty="0"/>
              <a:t>ахитектура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bg-BG" sz="1600" dirty="0"/>
              <a:t>Езици и среди за програмиране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S" sz="1600" dirty="0"/>
              <a:t>Design patterns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S" sz="1600" dirty="0"/>
              <a:t>Defensive programming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S" sz="1600" dirty="0"/>
              <a:t>Debugging</a:t>
            </a:r>
            <a:endParaRPr lang="bg-BG" sz="1600" dirty="0"/>
          </a:p>
        </p:txBody>
      </p:sp>
      <p:pic>
        <p:nvPicPr>
          <p:cNvPr id="7" name="Picture 8" descr="Ден на отворени врати в ТУЕС на 22 април - eSkills For Future">
            <a:extLst>
              <a:ext uri="{FF2B5EF4-FFF2-40B4-BE49-F238E27FC236}">
                <a16:creationId xmlns:a16="http://schemas.microsoft.com/office/drawing/2014/main" id="{A914A229-6FDB-47D4-819F-B19ABB30D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504" y="211134"/>
            <a:ext cx="657347" cy="35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The best practices for software project management and processes">
            <a:extLst>
              <a:ext uri="{FF2B5EF4-FFF2-40B4-BE49-F238E27FC236}">
                <a16:creationId xmlns:a16="http://schemas.microsoft.com/office/drawing/2014/main" id="{0C3ADB37-797E-45EB-A756-733B6120B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110" y="3541956"/>
            <a:ext cx="4114724" cy="310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13136E-98AA-4E0B-B407-793FE5461C7B}"/>
              </a:ext>
            </a:extLst>
          </p:cNvPr>
          <p:cNvSpPr txBox="1"/>
          <p:nvPr/>
        </p:nvSpPr>
        <p:spPr>
          <a:xfrm>
            <a:off x="855192" y="3825185"/>
            <a:ext cx="384991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bg-BG" sz="1600" b="1" dirty="0"/>
              <a:t>Софтуерни екипи и роли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bg-BG" sz="1600" dirty="0"/>
              <a:t>Архитект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bg-BG" sz="1600" dirty="0"/>
              <a:t>Програмист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bg-BG" sz="1600" dirty="0"/>
              <a:t>Бизнес анализатор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S" sz="1600" dirty="0"/>
              <a:t>QA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DevOps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Product owner</a:t>
            </a:r>
            <a:endParaRPr lang="en-B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S" sz="1600" dirty="0"/>
              <a:t>Scrum master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Project </a:t>
            </a:r>
            <a:r>
              <a:rPr lang="en-BS" sz="1600" dirty="0"/>
              <a:t>manager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UI/UX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bg-BG" sz="1600" dirty="0"/>
              <a:t>Клиент (!)</a:t>
            </a:r>
          </a:p>
        </p:txBody>
      </p:sp>
    </p:spTree>
    <p:extLst>
      <p:ext uri="{BB962C8B-B14F-4D97-AF65-F5344CB8AC3E}">
        <p14:creationId xmlns:p14="http://schemas.microsoft.com/office/powerpoint/2010/main" val="26127791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8341" y="335801"/>
            <a:ext cx="7971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>
                <a:latin typeface="Bebas Neue Bold" panose="020B0606020202050201" pitchFamily="34" charset="0"/>
              </a:rPr>
              <a:t>Теми на лекциите</a:t>
            </a:r>
            <a:r>
              <a:rPr lang="en-BS" sz="2400" dirty="0">
                <a:latin typeface="Bebas Neue Bold" panose="020B0606020202050201" pitchFamily="34" charset="0"/>
              </a:rPr>
              <a:t> (</a:t>
            </a:r>
            <a:r>
              <a:rPr lang="bg-BG" sz="2400" dirty="0">
                <a:latin typeface="Bebas Neue Bold" panose="020B0606020202050201" pitchFamily="34" charset="0"/>
              </a:rPr>
              <a:t>2</a:t>
            </a:r>
            <a:r>
              <a:rPr lang="en-BS" sz="2400" dirty="0">
                <a:latin typeface="Bebas Neue Bold" panose="020B0606020202050201" pitchFamily="34" charset="0"/>
              </a:rPr>
              <a:t>)</a:t>
            </a:r>
            <a:endParaRPr lang="en-US" sz="2400" dirty="0">
              <a:latin typeface="Bebas Neue Bold" panose="020B0606020202050201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8342" y="1034053"/>
            <a:ext cx="76998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bg-BG" sz="1600" b="1" dirty="0"/>
              <a:t>Етапи от живота на един софтуерен проект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RFI/RFQ (Request for Information/Quotation)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bg-BG" sz="1600" dirty="0"/>
              <a:t>Планиране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bg-BG" sz="1600" dirty="0"/>
              <a:t>Бизнес анализ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bg-BG" sz="1600" dirty="0"/>
              <a:t>Дизайн и архитектура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bg-BG" sz="1600" dirty="0"/>
              <a:t>Имплементация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bg-BG" sz="1600" dirty="0"/>
              <a:t>Тестване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bg-BG" sz="1600" dirty="0"/>
              <a:t>Доставка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bg-BG" sz="1600" dirty="0"/>
              <a:t>Поддръжка</a:t>
            </a:r>
          </a:p>
        </p:txBody>
      </p:sp>
      <p:pic>
        <p:nvPicPr>
          <p:cNvPr id="7" name="Picture 8" descr="Ден на отворени врати в ТУЕС на 22 април - eSkills For Future">
            <a:extLst>
              <a:ext uri="{FF2B5EF4-FFF2-40B4-BE49-F238E27FC236}">
                <a16:creationId xmlns:a16="http://schemas.microsoft.com/office/drawing/2014/main" id="{A914A229-6FDB-47D4-819F-B19ABB30D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504" y="211134"/>
            <a:ext cx="657347" cy="35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Understanding Agile Scrum in 10 minutes • Tuleap">
            <a:extLst>
              <a:ext uri="{FF2B5EF4-FFF2-40B4-BE49-F238E27FC236}">
                <a16:creationId xmlns:a16="http://schemas.microsoft.com/office/drawing/2014/main" id="{8DA07268-F4D9-4733-99DB-EC2AA32E4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499" y="4242458"/>
            <a:ext cx="4346395" cy="2054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All About Software Development Project Management | Smartsheet">
            <a:extLst>
              <a:ext uri="{FF2B5EF4-FFF2-40B4-BE49-F238E27FC236}">
                <a16:creationId xmlns:a16="http://schemas.microsoft.com/office/drawing/2014/main" id="{6698006C-BA09-46DB-B24D-2A2920A23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497" y="636122"/>
            <a:ext cx="2673680" cy="2706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FA0D5C-7138-4450-8181-B2C08E2BF51E}"/>
              </a:ext>
            </a:extLst>
          </p:cNvPr>
          <p:cNvSpPr txBox="1"/>
          <p:nvPr/>
        </p:nvSpPr>
        <p:spPr>
          <a:xfrm>
            <a:off x="848342" y="3578964"/>
            <a:ext cx="769983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bg-BG" sz="1600" b="1" dirty="0"/>
              <a:t>Методология и процес на работа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Agile vs. Waterfall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Scrum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Kanban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Lean</a:t>
            </a:r>
            <a:endParaRPr lang="en-B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B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bg-BG" sz="1600" b="1" dirty="0"/>
              <a:t>Организация на работа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bg-BG" sz="1600" dirty="0"/>
              <a:t>Дневни срещи на екипа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bg-BG" sz="1600" dirty="0"/>
              <a:t>Естимации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S" sz="1600" dirty="0"/>
              <a:t>Backlog refinement</a:t>
            </a:r>
            <a:endParaRPr lang="bg-BG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bg-BG" sz="1600" dirty="0"/>
              <a:t>Демо и ретроспектив срещи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24037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8341" y="335801"/>
            <a:ext cx="7971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>
                <a:latin typeface="Bebas Neue Bold" panose="020B0606020202050201" pitchFamily="34" charset="0"/>
              </a:rPr>
              <a:t>Теми на лекциите</a:t>
            </a:r>
            <a:r>
              <a:rPr lang="en-BS" sz="2400" dirty="0">
                <a:latin typeface="Bebas Neue Bold" panose="020B0606020202050201" pitchFamily="34" charset="0"/>
              </a:rPr>
              <a:t> (</a:t>
            </a:r>
            <a:r>
              <a:rPr lang="bg-BG" sz="2400" dirty="0">
                <a:latin typeface="Bebas Neue Bold" panose="020B0606020202050201" pitchFamily="34" charset="0"/>
              </a:rPr>
              <a:t>3</a:t>
            </a:r>
            <a:r>
              <a:rPr lang="en-BS" sz="2400" dirty="0">
                <a:latin typeface="Bebas Neue Bold" panose="020B0606020202050201" pitchFamily="34" charset="0"/>
              </a:rPr>
              <a:t>)</a:t>
            </a:r>
            <a:endParaRPr lang="en-US" sz="2400" dirty="0">
              <a:latin typeface="Bebas Neue Bold" panose="020B0606020202050201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8342" y="1034053"/>
            <a:ext cx="76998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bg-BG" sz="1600" b="1" dirty="0"/>
              <a:t>Среда за разработка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S" sz="1600" dirty="0"/>
              <a:t>IDE (</a:t>
            </a:r>
            <a:r>
              <a:rPr lang="en-US" sz="1600" dirty="0"/>
              <a:t>Integrated Development Environment)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Ticketing system (JIRA, Azure DevOps)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Repository (git)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Branching </a:t>
            </a:r>
            <a:r>
              <a:rPr lang="bg-BG" sz="1600" dirty="0"/>
              <a:t>и </a:t>
            </a:r>
            <a:r>
              <a:rPr lang="en-BS" sz="1600" dirty="0"/>
              <a:t>pull requests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Continuous integration and deployment</a:t>
            </a:r>
            <a:endParaRPr lang="bg-BG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S" sz="1600" dirty="0"/>
              <a:t>Collaboration tools (Teams, Slack)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S" sz="1600" dirty="0"/>
              <a:t>Knowledge management tools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S" sz="1600" dirty="0"/>
              <a:t>Requirements management tools</a:t>
            </a:r>
            <a:endParaRPr lang="bg-BG" sz="1600" dirty="0"/>
          </a:p>
        </p:txBody>
      </p:sp>
      <p:pic>
        <p:nvPicPr>
          <p:cNvPr id="7" name="Picture 8" descr="Ден на отворени врати в ТУЕС на 22 април - eSkills For Future">
            <a:extLst>
              <a:ext uri="{FF2B5EF4-FFF2-40B4-BE49-F238E27FC236}">
                <a16:creationId xmlns:a16="http://schemas.microsoft.com/office/drawing/2014/main" id="{A914A229-6FDB-47D4-819F-B19ABB30D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504" y="211134"/>
            <a:ext cx="657347" cy="35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EURIX develops Machine Learning models – EURIX">
            <a:extLst>
              <a:ext uri="{FF2B5EF4-FFF2-40B4-BE49-F238E27FC236}">
                <a16:creationId xmlns:a16="http://schemas.microsoft.com/office/drawing/2014/main" id="{7758C1C0-58C6-448A-92C5-6C1707910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087" y="4261166"/>
            <a:ext cx="3898337" cy="238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A successful Git branching model » nvie.com">
            <a:extLst>
              <a:ext uri="{FF2B5EF4-FFF2-40B4-BE49-F238E27FC236}">
                <a16:creationId xmlns:a16="http://schemas.microsoft.com/office/drawing/2014/main" id="{16486834-7593-40D3-837C-8E03BF072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277" y="807189"/>
            <a:ext cx="2319955" cy="307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83B97C-C558-49A7-8B78-67C434623EA6}"/>
              </a:ext>
            </a:extLst>
          </p:cNvPr>
          <p:cNvSpPr txBox="1"/>
          <p:nvPr/>
        </p:nvSpPr>
        <p:spPr>
          <a:xfrm>
            <a:off x="848341" y="3621286"/>
            <a:ext cx="76998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bg-BG" sz="1600" b="1" dirty="0"/>
              <a:t>Информационна сигурност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bg-BG" sz="1600" dirty="0"/>
              <a:t>Сканиране на приложения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S" sz="1600" dirty="0"/>
              <a:t>Penetration testing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03DF55-4D19-49A4-AD97-080C78875C6B}"/>
              </a:ext>
            </a:extLst>
          </p:cNvPr>
          <p:cNvSpPr txBox="1"/>
          <p:nvPr/>
        </p:nvSpPr>
        <p:spPr>
          <a:xfrm>
            <a:off x="848341" y="4800274"/>
            <a:ext cx="76998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BS" sz="1600" b="1" dirty="0"/>
              <a:t>Data engineering &amp; ML/AI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S" sz="1600" dirty="0"/>
              <a:t>Data gathering and ETL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S" sz="1600" dirty="0"/>
              <a:t>Data cleaning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S" sz="1600" dirty="0"/>
              <a:t>Data enrichment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S" sz="1600" dirty="0"/>
              <a:t>Projections and forecasting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S" sz="1600" dirty="0"/>
              <a:t>ML/AI</a:t>
            </a:r>
          </a:p>
        </p:txBody>
      </p:sp>
    </p:spTree>
    <p:extLst>
      <p:ext uri="{BB962C8B-B14F-4D97-AF65-F5344CB8AC3E}">
        <p14:creationId xmlns:p14="http://schemas.microsoft.com/office/powerpoint/2010/main" val="20605533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5030</TotalTime>
  <Words>630</Words>
  <Application>Microsoft Office PowerPoint</Application>
  <PresentationFormat>On-screen Show (4:3)</PresentationFormat>
  <Paragraphs>170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Bebas Neue Bold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RManev</dc:creator>
  <cp:lastModifiedBy>Milen Spasov</cp:lastModifiedBy>
  <cp:revision>142</cp:revision>
  <dcterms:created xsi:type="dcterms:W3CDTF">2016-02-18T09:55:03Z</dcterms:created>
  <dcterms:modified xsi:type="dcterms:W3CDTF">2021-10-08T22:36:33Z</dcterms:modified>
</cp:coreProperties>
</file>