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82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86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4D7CB-42BA-4818-AAD1-4C75198A75B4}" v="895" dt="2021-10-13T12:52:07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4246" autoAdjust="0"/>
  </p:normalViewPr>
  <p:slideViewPr>
    <p:cSldViewPr snapToGrid="0">
      <p:cViewPr varScale="1">
        <p:scale>
          <a:sx n="104" d="100"/>
          <a:sy n="10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 Spasov" userId="cef1107d-a77d-4d32-bd50-18e6745e452a" providerId="ADAL" clId="{6504BB63-59C8-4B79-950D-341D56D8F942}"/>
    <pc:docChg chg="undo custSel addSld delSld modSld">
      <pc:chgData name="Milen Spasov" userId="cef1107d-a77d-4d32-bd50-18e6745e452a" providerId="ADAL" clId="{6504BB63-59C8-4B79-950D-341D56D8F942}" dt="2021-10-10T01:58:08.649" v="4311" actId="2696"/>
      <pc:docMkLst>
        <pc:docMk/>
      </pc:docMkLst>
      <pc:sldChg chg="modSp mod">
        <pc:chgData name="Milen Spasov" userId="cef1107d-a77d-4d32-bd50-18e6745e452a" providerId="ADAL" clId="{6504BB63-59C8-4B79-950D-341D56D8F942}" dt="2021-10-10T00:44:52.247" v="53" actId="20577"/>
        <pc:sldMkLst>
          <pc:docMk/>
          <pc:sldMk cId="4159982713" sldId="258"/>
        </pc:sldMkLst>
        <pc:spChg chg="mod">
          <ac:chgData name="Milen Spasov" userId="cef1107d-a77d-4d32-bd50-18e6745e452a" providerId="ADAL" clId="{6504BB63-59C8-4B79-950D-341D56D8F942}" dt="2021-10-10T00:44:52.247" v="53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delSp modSp mod delAnim modAnim">
        <pc:chgData name="Milen Spasov" userId="cef1107d-a77d-4d32-bd50-18e6745e452a" providerId="ADAL" clId="{6504BB63-59C8-4B79-950D-341D56D8F942}" dt="2021-10-10T01:07:58.850" v="1455" actId="20577"/>
        <pc:sldMkLst>
          <pc:docMk/>
          <pc:sldMk cId="3189061390" sldId="282"/>
        </pc:sldMkLst>
        <pc:spChg chg="mod">
          <ac:chgData name="Milen Spasov" userId="cef1107d-a77d-4d32-bd50-18e6745e452a" providerId="ADAL" clId="{6504BB63-59C8-4B79-950D-341D56D8F942}" dt="2021-10-10T00:44:40.853" v="26" actId="20577"/>
          <ac:spMkLst>
            <pc:docMk/>
            <pc:sldMk cId="3189061390" sldId="282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3.021" v="22" actId="21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6504BB63-59C8-4B79-950D-341D56D8F942}" dt="2021-10-10T01:07:58.850" v="1455" actId="20577"/>
          <ac:spMkLst>
            <pc:docMk/>
            <pc:sldMk cId="3189061390" sldId="282"/>
            <ac:spMk id="6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5.824" v="23" actId="21"/>
          <ac:spMkLst>
            <pc:docMk/>
            <pc:sldMk cId="3189061390" sldId="282"/>
            <ac:spMk id="8" creationId="{28FA3479-E460-414E-A3BE-6A7D828E8788}"/>
          </ac:spMkLst>
        </pc:spChg>
      </pc:sldChg>
      <pc:sldChg chg="del">
        <pc:chgData name="Milen Spasov" userId="cef1107d-a77d-4d32-bd50-18e6745e452a" providerId="ADAL" clId="{6504BB63-59C8-4B79-950D-341D56D8F942}" dt="2021-10-10T00:59:50.462" v="1037" actId="2696"/>
        <pc:sldMkLst>
          <pc:docMk/>
          <pc:sldMk cId="3349829652" sldId="283"/>
        </pc:sldMkLst>
      </pc:sldChg>
      <pc:sldChg chg="del">
        <pc:chgData name="Milen Spasov" userId="cef1107d-a77d-4d32-bd50-18e6745e452a" providerId="ADAL" clId="{6504BB63-59C8-4B79-950D-341D56D8F942}" dt="2021-10-10T00:59:52.258" v="1038" actId="2696"/>
        <pc:sldMkLst>
          <pc:docMk/>
          <pc:sldMk cId="795920418" sldId="285"/>
        </pc:sldMkLst>
      </pc:sldChg>
      <pc:sldChg chg="del">
        <pc:chgData name="Milen Spasov" userId="cef1107d-a77d-4d32-bd50-18e6745e452a" providerId="ADAL" clId="{6504BB63-59C8-4B79-950D-341D56D8F942}" dt="2021-10-10T01:26:45.312" v="3244" actId="2696"/>
        <pc:sldMkLst>
          <pc:docMk/>
          <pc:sldMk cId="2612779196" sldId="287"/>
        </pc:sldMkLst>
      </pc:sldChg>
      <pc:sldChg chg="del">
        <pc:chgData name="Milen Spasov" userId="cef1107d-a77d-4d32-bd50-18e6745e452a" providerId="ADAL" clId="{6504BB63-59C8-4B79-950D-341D56D8F942}" dt="2021-10-10T01:26:47.325" v="3245" actId="2696"/>
        <pc:sldMkLst>
          <pc:docMk/>
          <pc:sldMk cId="1124037223" sldId="288"/>
        </pc:sldMkLst>
      </pc:sldChg>
      <pc:sldChg chg="del">
        <pc:chgData name="Milen Spasov" userId="cef1107d-a77d-4d32-bd50-18e6745e452a" providerId="ADAL" clId="{6504BB63-59C8-4B79-950D-341D56D8F942}" dt="2021-10-10T01:58:08.649" v="4311" actId="2696"/>
        <pc:sldMkLst>
          <pc:docMk/>
          <pc:sldMk cId="2060553397" sldId="289"/>
        </pc:sldMkLst>
      </pc:sldChg>
      <pc:sldChg chg="del">
        <pc:chgData name="Milen Spasov" userId="cef1107d-a77d-4d32-bd50-18e6745e452a" providerId="ADAL" clId="{6504BB63-59C8-4B79-950D-341D56D8F942}" dt="2021-10-10T01:27:34.064" v="3246" actId="2696"/>
        <pc:sldMkLst>
          <pc:docMk/>
          <pc:sldMk cId="822473328" sldId="290"/>
        </pc:sldMkLst>
      </pc:sldChg>
      <pc:sldChg chg="del">
        <pc:chgData name="Milen Spasov" userId="cef1107d-a77d-4d32-bd50-18e6745e452a" providerId="ADAL" clId="{6504BB63-59C8-4B79-950D-341D56D8F942}" dt="2021-10-10T01:27:36.865" v="3247" actId="2696"/>
        <pc:sldMkLst>
          <pc:docMk/>
          <pc:sldMk cId="3974325831" sldId="291"/>
        </pc:sldMkLst>
      </pc:sldChg>
      <pc:sldChg chg="del">
        <pc:chgData name="Milen Spasov" userId="cef1107d-a77d-4d32-bd50-18e6745e452a" providerId="ADAL" clId="{6504BB63-59C8-4B79-950D-341D56D8F942}" dt="2021-10-10T01:26:43.423" v="3243" actId="2696"/>
        <pc:sldMkLst>
          <pc:docMk/>
          <pc:sldMk cId="2456191930" sldId="293"/>
        </pc:sldMkLst>
      </pc:sldChg>
      <pc:sldChg chg="del">
        <pc:chgData name="Milen Spasov" userId="cef1107d-a77d-4d32-bd50-18e6745e452a" providerId="ADAL" clId="{6504BB63-59C8-4B79-950D-341D56D8F942}" dt="2021-10-10T00:54:00.212" v="525" actId="2696"/>
        <pc:sldMkLst>
          <pc:docMk/>
          <pc:sldMk cId="3301094207" sldId="294"/>
        </pc:sldMkLst>
      </pc:sldChg>
      <pc:sldChg chg="addSp modSp add mod modAnim">
        <pc:chgData name="Milen Spasov" userId="cef1107d-a77d-4d32-bd50-18e6745e452a" providerId="ADAL" clId="{6504BB63-59C8-4B79-950D-341D56D8F942}" dt="2021-10-10T01:01:35.805" v="1122" actId="123"/>
        <pc:sldMkLst>
          <pc:docMk/>
          <pc:sldMk cId="791223567" sldId="295"/>
        </pc:sldMkLst>
        <pc:spChg chg="mod">
          <ac:chgData name="Milen Spasov" userId="cef1107d-a77d-4d32-bd50-18e6745e452a" providerId="ADAL" clId="{6504BB63-59C8-4B79-950D-341D56D8F942}" dt="2021-10-10T00:54:37.341" v="581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5.805" v="1122" actId="123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0:55:43.243" v="591" actId="1076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modSp add mod modAnim">
        <pc:chgData name="Milen Spasov" userId="cef1107d-a77d-4d32-bd50-18e6745e452a" providerId="ADAL" clId="{6504BB63-59C8-4B79-950D-341D56D8F942}" dt="2021-10-10T01:02:01.862" v="1125" actId="1076"/>
        <pc:sldMkLst>
          <pc:docMk/>
          <pc:sldMk cId="3666821827" sldId="296"/>
        </pc:sldMkLst>
        <pc:spChg chg="mod">
          <ac:chgData name="Milen Spasov" userId="cef1107d-a77d-4d32-bd50-18e6745e452a" providerId="ADAL" clId="{6504BB63-59C8-4B79-950D-341D56D8F942}" dt="2021-10-10T01:00:18.299" v="1048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0.910" v="1121" actId="123"/>
          <ac:spMkLst>
            <pc:docMk/>
            <pc:sldMk cId="3666821827" sldId="296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1:02:01.862" v="1125" actId="1076"/>
          <ac:picMkLst>
            <pc:docMk/>
            <pc:sldMk cId="3666821827" sldId="296"/>
            <ac:picMk id="2050" creationId="{0F668E54-3EDE-4348-9BA2-21C7828DD915}"/>
          </ac:picMkLst>
        </pc:picChg>
      </pc:sldChg>
      <pc:sldChg chg="addSp delSp modSp add mod">
        <pc:chgData name="Milen Spasov" userId="cef1107d-a77d-4d32-bd50-18e6745e452a" providerId="ADAL" clId="{6504BB63-59C8-4B79-950D-341D56D8F942}" dt="2021-10-10T01:13:56.296" v="2030" actId="20577"/>
        <pc:sldMkLst>
          <pc:docMk/>
          <pc:sldMk cId="3102634901" sldId="297"/>
        </pc:sldMkLst>
        <pc:spChg chg="mod">
          <ac:chgData name="Milen Spasov" userId="cef1107d-a77d-4d32-bd50-18e6745e452a" providerId="ADAL" clId="{6504BB63-59C8-4B79-950D-341D56D8F942}" dt="2021-10-10T01:03:30.739" v="1239" actId="20577"/>
          <ac:spMkLst>
            <pc:docMk/>
            <pc:sldMk cId="3102634901" sldId="297"/>
            <ac:spMk id="2" creationId="{00000000-0000-0000-0000-000000000000}"/>
          </ac:spMkLst>
        </pc:spChg>
        <pc:spChg chg="add del">
          <ac:chgData name="Milen Spasov" userId="cef1107d-a77d-4d32-bd50-18e6745e452a" providerId="ADAL" clId="{6504BB63-59C8-4B79-950D-341D56D8F942}" dt="2021-10-10T01:04:52.526" v="1258"/>
          <ac:spMkLst>
            <pc:docMk/>
            <pc:sldMk cId="3102634901" sldId="297"/>
            <ac:spMk id="3" creationId="{88F00EBA-5FBA-43B2-B7C2-D108F1AF3B3C}"/>
          </ac:spMkLst>
        </pc:spChg>
        <pc:spChg chg="add del">
          <ac:chgData name="Milen Spasov" userId="cef1107d-a77d-4d32-bd50-18e6745e452a" providerId="ADAL" clId="{6504BB63-59C8-4B79-950D-341D56D8F942}" dt="2021-10-10T01:05:00.314" v="1262"/>
          <ac:spMkLst>
            <pc:docMk/>
            <pc:sldMk cId="3102634901" sldId="297"/>
            <ac:spMk id="4" creationId="{79B83338-1D24-45D8-BA36-6B7D6B89FC07}"/>
          </ac:spMkLst>
        </pc:spChg>
        <pc:spChg chg="add del mod">
          <ac:chgData name="Milen Spasov" userId="cef1107d-a77d-4d32-bd50-18e6745e452a" providerId="ADAL" clId="{6504BB63-59C8-4B79-950D-341D56D8F942}" dt="2021-10-10T01:05:00.076" v="1261"/>
          <ac:spMkLst>
            <pc:docMk/>
            <pc:sldMk cId="3102634901" sldId="297"/>
            <ac:spMk id="5" creationId="{BB50F8E8-4E07-4ECB-9874-09EAD64B31A5}"/>
          </ac:spMkLst>
        </pc:spChg>
        <pc:spChg chg="mod">
          <ac:chgData name="Milen Spasov" userId="cef1107d-a77d-4d32-bd50-18e6745e452a" providerId="ADAL" clId="{6504BB63-59C8-4B79-950D-341D56D8F942}" dt="2021-10-10T01:13:56.296" v="2030" actId="20577"/>
          <ac:spMkLst>
            <pc:docMk/>
            <pc:sldMk cId="3102634901" sldId="29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6504BB63-59C8-4B79-950D-341D56D8F942}" dt="2021-10-10T01:05:11.402" v="1266"/>
          <ac:spMkLst>
            <pc:docMk/>
            <pc:sldMk cId="3102634901" sldId="297"/>
            <ac:spMk id="8" creationId="{0C0138F1-41DE-4510-AA40-397BF65A7C88}"/>
          </ac:spMkLst>
        </pc:spChg>
        <pc:picChg chg="del">
          <ac:chgData name="Milen Spasov" userId="cef1107d-a77d-4d32-bd50-18e6745e452a" providerId="ADAL" clId="{6504BB63-59C8-4B79-950D-341D56D8F942}" dt="2021-10-10T01:02:12.151" v="1127" actId="21"/>
          <ac:picMkLst>
            <pc:docMk/>
            <pc:sldMk cId="3102634901" sldId="297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6504BB63-59C8-4B79-950D-341D56D8F942}" dt="2021-10-10T01:05:40.540" v="1268" actId="1076"/>
          <ac:picMkLst>
            <pc:docMk/>
            <pc:sldMk cId="3102634901" sldId="297"/>
            <ac:picMk id="3082" creationId="{C498806F-527E-4282-A0AD-4989B5699F10}"/>
          </ac:picMkLst>
        </pc:picChg>
      </pc:sldChg>
      <pc:sldChg chg="addSp delSp modSp add mod delAnim modAnim">
        <pc:chgData name="Milen Spasov" userId="cef1107d-a77d-4d32-bd50-18e6745e452a" providerId="ADAL" clId="{6504BB63-59C8-4B79-950D-341D56D8F942}" dt="2021-10-10T01:41:29.278" v="4310" actId="1076"/>
        <pc:sldMkLst>
          <pc:docMk/>
          <pc:sldMk cId="2428438951" sldId="298"/>
        </pc:sldMkLst>
        <pc:spChg chg="mod">
          <ac:chgData name="Milen Spasov" userId="cef1107d-a77d-4d32-bd50-18e6745e452a" providerId="ADAL" clId="{6504BB63-59C8-4B79-950D-341D56D8F942}" dt="2021-10-10T01:18:03.172" v="2171" actId="1076"/>
          <ac:spMkLst>
            <pc:docMk/>
            <pc:sldMk cId="2428438951" sldId="298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1:17:44.815" v="2150" actId="21"/>
          <ac:spMkLst>
            <pc:docMk/>
            <pc:sldMk cId="2428438951" sldId="298"/>
            <ac:spMk id="6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41:12.176" v="4308" actId="20577"/>
          <ac:spMkLst>
            <pc:docMk/>
            <pc:sldMk cId="2428438951" sldId="298"/>
            <ac:spMk id="8" creationId="{4EB5A2CE-88B5-4A90-9099-0D8E32879942}"/>
          </ac:spMkLst>
        </pc:spChg>
        <pc:graphicFrameChg chg="add mod modGraphic">
          <ac:chgData name="Milen Spasov" userId="cef1107d-a77d-4d32-bd50-18e6745e452a" providerId="ADAL" clId="{6504BB63-59C8-4B79-950D-341D56D8F942}" dt="2021-10-10T01:41:29.278" v="4310" actId="1076"/>
          <ac:graphicFrameMkLst>
            <pc:docMk/>
            <pc:sldMk cId="2428438951" sldId="298"/>
            <ac:graphicFrameMk id="3" creationId="{4A630C23-35CA-4D85-B8EF-66370C26E0EC}"/>
          </ac:graphicFrameMkLst>
        </pc:graphicFrameChg>
        <pc:picChg chg="del">
          <ac:chgData name="Milen Spasov" userId="cef1107d-a77d-4d32-bd50-18e6745e452a" providerId="ADAL" clId="{6504BB63-59C8-4B79-950D-341D56D8F942}" dt="2021-10-10T01:17:42.733" v="2149" actId="478"/>
          <ac:picMkLst>
            <pc:docMk/>
            <pc:sldMk cId="2428438951" sldId="298"/>
            <ac:picMk id="3082" creationId="{C498806F-527E-4282-A0AD-4989B5699F10}"/>
          </ac:picMkLst>
        </pc:picChg>
      </pc:sldChg>
      <pc:sldChg chg="add del">
        <pc:chgData name="Milen Spasov" userId="cef1107d-a77d-4d32-bd50-18e6745e452a" providerId="ADAL" clId="{6504BB63-59C8-4B79-950D-341D56D8F942}" dt="2021-10-10T01:02:51.464" v="1129"/>
        <pc:sldMkLst>
          <pc:docMk/>
          <pc:sldMk cId="3212627832" sldId="298"/>
        </pc:sldMkLst>
      </pc:sldChg>
      <pc:sldChg chg="addSp delSp modSp add mod modAnim">
        <pc:chgData name="Milen Spasov" userId="cef1107d-a77d-4d32-bd50-18e6745e452a" providerId="ADAL" clId="{6504BB63-59C8-4B79-950D-341D56D8F942}" dt="2021-10-10T01:36:08.163" v="4099" actId="20577"/>
        <pc:sldMkLst>
          <pc:docMk/>
          <pc:sldMk cId="3926113297" sldId="299"/>
        </pc:sldMkLst>
        <pc:spChg chg="mod">
          <ac:chgData name="Milen Spasov" userId="cef1107d-a77d-4d32-bd50-18e6745e452a" providerId="ADAL" clId="{6504BB63-59C8-4B79-950D-341D56D8F942}" dt="2021-10-10T01:27:51.846" v="3273" actId="20577"/>
          <ac:spMkLst>
            <pc:docMk/>
            <pc:sldMk cId="3926113297" sldId="299"/>
            <ac:spMk id="2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36:08.163" v="4099" actId="20577"/>
          <ac:spMkLst>
            <pc:docMk/>
            <pc:sldMk cId="3926113297" sldId="299"/>
            <ac:spMk id="6" creationId="{F6971D39-332A-4D0B-9C9F-DD6BCF8816BD}"/>
          </ac:spMkLst>
        </pc:spChg>
        <pc:graphicFrameChg chg="del mod">
          <ac:chgData name="Milen Spasov" userId="cef1107d-a77d-4d32-bd50-18e6745e452a" providerId="ADAL" clId="{6504BB63-59C8-4B79-950D-341D56D8F942}" dt="2021-10-10T01:28:00.395" v="3275" actId="21"/>
          <ac:graphicFrameMkLst>
            <pc:docMk/>
            <pc:sldMk cId="3926113297" sldId="299"/>
            <ac:graphicFrameMk id="3" creationId="{4A630C23-35CA-4D85-B8EF-66370C26E0EC}"/>
          </ac:graphicFrameMkLst>
        </pc:graphicFrameChg>
        <pc:picChg chg="add mod">
          <ac:chgData name="Milen Spasov" userId="cef1107d-a77d-4d32-bd50-18e6745e452a" providerId="ADAL" clId="{6504BB63-59C8-4B79-950D-341D56D8F942}" dt="2021-10-10T01:33:32.353" v="3979" actId="1076"/>
          <ac:picMkLst>
            <pc:docMk/>
            <pc:sldMk cId="3926113297" sldId="299"/>
            <ac:picMk id="5" creationId="{48AE9A02-2F71-4F2E-A2AD-1514FF728D46}"/>
          </ac:picMkLst>
        </pc:picChg>
      </pc:sldChg>
    </pc:docChg>
  </pc:docChgLst>
  <pc:docChgLst>
    <pc:chgData name="Milen Spasov" userId="cef1107d-a77d-4d32-bd50-18e6745e452a" providerId="ADAL" clId="{EAFF0F5A-0CFF-4CDB-AD37-D1202E259996}"/>
    <pc:docChg chg="undo custSel addSld delSld modSld sldOrd">
      <pc:chgData name="Milen Spasov" userId="cef1107d-a77d-4d32-bd50-18e6745e452a" providerId="ADAL" clId="{EAFF0F5A-0CFF-4CDB-AD37-D1202E259996}" dt="2021-10-08T22:36:13.580" v="6621" actId="20577"/>
      <pc:docMkLst>
        <pc:docMk/>
      </pc:docMkLst>
      <pc:sldChg chg="addSp delSp modSp mod modTransition">
        <pc:chgData name="Milen Spasov" userId="cef1107d-a77d-4d32-bd50-18e6745e452a" providerId="ADAL" clId="{EAFF0F5A-0CFF-4CDB-AD37-D1202E259996}" dt="2021-10-07T20:27:29.831" v="5961"/>
        <pc:sldMkLst>
          <pc:docMk/>
          <pc:sldMk cId="4159982713" sldId="258"/>
        </pc:sldMkLst>
        <pc:spChg chg="add del mod">
          <ac:chgData name="Milen Spasov" userId="cef1107d-a77d-4d32-bd50-18e6745e452a" providerId="ADAL" clId="{EAFF0F5A-0CFF-4CDB-AD37-D1202E259996}" dt="2021-09-30T21:18:47.406" v="70" actId="21"/>
          <ac:spMkLst>
            <pc:docMk/>
            <pc:sldMk cId="4159982713" sldId="258"/>
            <ac:spMk id="2" creationId="{7EF0085B-DAC9-416E-AF4B-899D58C6D0B5}"/>
          </ac:spMkLst>
        </pc:spChg>
        <pc:spChg chg="add del mod">
          <ac:chgData name="Milen Spasov" userId="cef1107d-a77d-4d32-bd50-18e6745e452a" providerId="ADAL" clId="{EAFF0F5A-0CFF-4CDB-AD37-D1202E259996}" dt="2021-09-30T21:18:53.781" v="71" actId="21"/>
          <ac:spMkLst>
            <pc:docMk/>
            <pc:sldMk cId="4159982713" sldId="258"/>
            <ac:spMk id="3" creationId="{AC2C8501-737F-4925-A5A0-5AB6A8F1E65B}"/>
          </ac:spMkLst>
        </pc:spChg>
        <pc:spChg chg="del">
          <ac:chgData name="Milen Spasov" userId="cef1107d-a77d-4d32-bd50-18e6745e452a" providerId="ADAL" clId="{EAFF0F5A-0CFF-4CDB-AD37-D1202E259996}" dt="2021-09-30T21:16:54.219" v="2" actId="21"/>
          <ac:spMkLst>
            <pc:docMk/>
            <pc:sldMk cId="4159982713" sldId="258"/>
            <ac:spMk id="4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1T09:31:51.983" v="2254" actId="1076"/>
          <ac:spMkLst>
            <pc:docMk/>
            <pc:sldMk cId="4159982713" sldId="258"/>
            <ac:spMk id="8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09-30T21:19:04.880" v="75" actId="22"/>
          <ac:spMkLst>
            <pc:docMk/>
            <pc:sldMk cId="4159982713" sldId="258"/>
            <ac:spMk id="11" creationId="{615E6C2C-EFD9-4CD1-861A-F06B171065A1}"/>
          </ac:spMkLst>
        </pc:spChg>
        <pc:picChg chg="del">
          <ac:chgData name="Milen Spasov" userId="cef1107d-a77d-4d32-bd50-18e6745e452a" providerId="ADAL" clId="{EAFF0F5A-0CFF-4CDB-AD37-D1202E259996}" dt="2021-09-30T21:16:55.453" v="3" actId="21"/>
          <ac:picMkLst>
            <pc:docMk/>
            <pc:sldMk cId="4159982713" sldId="258"/>
            <ac:picMk id="7" creationId="{00000000-0000-0000-0000-000000000000}"/>
          </ac:picMkLst>
        </pc:picChg>
        <pc:picChg chg="del mod">
          <ac:chgData name="Milen Spasov" userId="cef1107d-a77d-4d32-bd50-18e6745e452a" providerId="ADAL" clId="{EAFF0F5A-0CFF-4CDB-AD37-D1202E259996}" dt="2021-09-30T21:17:27.047" v="50" actId="21"/>
          <ac:picMkLst>
            <pc:docMk/>
            <pc:sldMk cId="4159982713" sldId="258"/>
            <ac:picMk id="10" creationId="{00000000-0000-0000-0000-000000000000}"/>
          </ac:picMkLst>
        </pc:picChg>
        <pc:picChg chg="add del mod">
          <ac:chgData name="Milen Spasov" userId="cef1107d-a77d-4d32-bd50-18e6745e452a" providerId="ADAL" clId="{EAFF0F5A-0CFF-4CDB-AD37-D1202E259996}" dt="2021-09-30T21:18:39.311" v="63"/>
          <ac:picMkLst>
            <pc:docMk/>
            <pc:sldMk cId="4159982713" sldId="258"/>
            <ac:picMk id="1030" creationId="{4B8257DF-4D46-44CB-B941-FC6F20EE7003}"/>
          </ac:picMkLst>
        </pc:picChg>
        <pc:picChg chg="add mod">
          <ac:chgData name="Milen Spasov" userId="cef1107d-a77d-4d32-bd50-18e6745e452a" providerId="ADAL" clId="{EAFF0F5A-0CFF-4CDB-AD37-D1202E259996}" dt="2021-09-30T21:20:01.184" v="86" actId="1076"/>
          <ac:picMkLst>
            <pc:docMk/>
            <pc:sldMk cId="4159982713" sldId="258"/>
            <ac:picMk id="1032" creationId="{047F8221-E3B5-4F9D-BA05-684CEB97A4D7}"/>
          </ac:picMkLst>
        </pc:picChg>
        <pc:cxnChg chg="add del mod">
          <ac:chgData name="Milen Spasov" userId="cef1107d-a77d-4d32-bd50-18e6745e452a" providerId="ADAL" clId="{EAFF0F5A-0CFF-4CDB-AD37-D1202E259996}" dt="2021-09-30T21:20:34.778" v="100" actId="1076"/>
          <ac:cxnSpMkLst>
            <pc:docMk/>
            <pc:sldMk cId="4159982713" sldId="258"/>
            <ac:cxnSpMk id="5" creationId="{00000000-0000-0000-0000-000000000000}"/>
          </ac:cxnSpMkLst>
        </pc:cxnChg>
      </pc:sldChg>
      <pc:sldChg chg="addSp delSp modSp mod modTransition">
        <pc:chgData name="Milen Spasov" userId="cef1107d-a77d-4d32-bd50-18e6745e452a" providerId="ADAL" clId="{EAFF0F5A-0CFF-4CDB-AD37-D1202E259996}" dt="2021-10-07T21:11:22.421" v="6453"/>
        <pc:sldMkLst>
          <pc:docMk/>
          <pc:sldMk cId="1013109023" sldId="259"/>
        </pc:sldMkLst>
        <pc:spChg chg="add del">
          <ac:chgData name="Milen Spasov" userId="cef1107d-a77d-4d32-bd50-18e6745e452a" providerId="ADAL" clId="{EAFF0F5A-0CFF-4CDB-AD37-D1202E259996}" dt="2021-10-07T21:08:19.311" v="6433" actId="22"/>
          <ac:spMkLst>
            <pc:docMk/>
            <pc:sldMk cId="1013109023" sldId="259"/>
            <ac:spMk id="3" creationId="{6633740B-7710-4A53-9464-B783AFD1EB67}"/>
          </ac:spMkLst>
        </pc:spChg>
        <pc:picChg chg="del">
          <ac:chgData name="Milen Spasov" userId="cef1107d-a77d-4d32-bd50-18e6745e452a" providerId="ADAL" clId="{EAFF0F5A-0CFF-4CDB-AD37-D1202E259996}" dt="2021-10-01T12:43:22.612" v="4129" actId="21"/>
          <ac:picMkLst>
            <pc:docMk/>
            <pc:sldMk cId="1013109023" sldId="259"/>
            <ac:picMk id="8" creationId="{00000000-0000-0000-0000-000000000000}"/>
          </ac:picMkLst>
        </pc:picChg>
        <pc:picChg chg="add del">
          <ac:chgData name="Milen Spasov" userId="cef1107d-a77d-4d32-bd50-18e6745e452a" providerId="ADAL" clId="{EAFF0F5A-0CFF-4CDB-AD37-D1202E259996}" dt="2021-10-07T21:08:27.749" v="6435"/>
          <ac:picMkLst>
            <pc:docMk/>
            <pc:sldMk cId="1013109023" sldId="259"/>
            <ac:picMk id="3074" creationId="{5F3856C4-3C41-43EB-95F7-3A8DEF448530}"/>
          </ac:picMkLst>
        </pc:picChg>
        <pc:picChg chg="add del mod">
          <ac:chgData name="Milen Spasov" userId="cef1107d-a77d-4d32-bd50-18e6745e452a" providerId="ADAL" clId="{EAFF0F5A-0CFF-4CDB-AD37-D1202E259996}" dt="2021-10-07T21:08:54.300" v="6439"/>
          <ac:picMkLst>
            <pc:docMk/>
            <pc:sldMk cId="1013109023" sldId="259"/>
            <ac:picMk id="3076" creationId="{948235E9-5034-4DEB-BC26-DE7587E063B7}"/>
          </ac:picMkLst>
        </pc:picChg>
        <pc:picChg chg="add del mod">
          <ac:chgData name="Milen Spasov" userId="cef1107d-a77d-4d32-bd50-18e6745e452a" providerId="ADAL" clId="{EAFF0F5A-0CFF-4CDB-AD37-D1202E259996}" dt="2021-10-07T21:10:23.960" v="6449"/>
          <ac:picMkLst>
            <pc:docMk/>
            <pc:sldMk cId="1013109023" sldId="259"/>
            <ac:picMk id="3078" creationId="{6121D1D1-D3EE-42B5-B37A-FA1C12055DE3}"/>
          </ac:picMkLst>
        </pc:picChg>
        <pc:picChg chg="add del">
          <ac:chgData name="Milen Spasov" userId="cef1107d-a77d-4d32-bd50-18e6745e452a" providerId="ADAL" clId="{EAFF0F5A-0CFF-4CDB-AD37-D1202E259996}" dt="2021-10-07T21:10:26.860" v="6451"/>
          <ac:picMkLst>
            <pc:docMk/>
            <pc:sldMk cId="1013109023" sldId="259"/>
            <ac:picMk id="3080" creationId="{27A1B094-8B2A-44D9-9063-CD7890F7BAB9}"/>
          </ac:picMkLst>
        </pc:picChg>
        <pc:picChg chg="add">
          <ac:chgData name="Milen Spasov" userId="cef1107d-a77d-4d32-bd50-18e6745e452a" providerId="ADAL" clId="{EAFF0F5A-0CFF-4CDB-AD37-D1202E259996}" dt="2021-10-07T21:10:43.100" v="6452"/>
          <ac:picMkLst>
            <pc:docMk/>
            <pc:sldMk cId="1013109023" sldId="259"/>
            <ac:picMk id="3082" creationId="{9DACFB64-954F-4035-8171-1D1A55205D77}"/>
          </ac:picMkLst>
        </pc:picChg>
      </pc:sldChg>
      <pc:sldChg chg="addSp modSp del">
        <pc:chgData name="Milen Spasov" userId="cef1107d-a77d-4d32-bd50-18e6745e452a" providerId="ADAL" clId="{EAFF0F5A-0CFF-4CDB-AD37-D1202E259996}" dt="2021-10-01T12:21:38.839" v="3734" actId="2696"/>
        <pc:sldMkLst>
          <pc:docMk/>
          <pc:sldMk cId="2785113633" sldId="260"/>
        </pc:sldMkLst>
        <pc:picChg chg="add mod">
          <ac:chgData name="Milen Spasov" userId="cef1107d-a77d-4d32-bd50-18e6745e452a" providerId="ADAL" clId="{EAFF0F5A-0CFF-4CDB-AD37-D1202E259996}" dt="2021-09-30T21:24:49.687" v="500"/>
          <ac:picMkLst>
            <pc:docMk/>
            <pc:sldMk cId="2785113633" sldId="260"/>
            <ac:picMk id="5" creationId="{A137F2C6-0891-4C04-A892-CD677A72D21F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5.718" v="2150" actId="2696"/>
        <pc:sldMkLst>
          <pc:docMk/>
          <pc:sldMk cId="1070187849" sldId="267"/>
        </pc:sldMkLst>
        <pc:picChg chg="add mod">
          <ac:chgData name="Milen Spasov" userId="cef1107d-a77d-4d32-bd50-18e6745e452a" providerId="ADAL" clId="{EAFF0F5A-0CFF-4CDB-AD37-D1202E259996}" dt="2021-09-30T21:24:46.062" v="497"/>
          <ac:picMkLst>
            <pc:docMk/>
            <pc:sldMk cId="1070187849" sldId="267"/>
            <ac:picMk id="5" creationId="{A6624EEC-B2B6-45FB-8657-04EACAE0EDB8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8.203" v="2151" actId="2696"/>
        <pc:sldMkLst>
          <pc:docMk/>
          <pc:sldMk cId="786166035" sldId="268"/>
        </pc:sldMkLst>
        <pc:picChg chg="add mod">
          <ac:chgData name="Milen Spasov" userId="cef1107d-a77d-4d32-bd50-18e6745e452a" providerId="ADAL" clId="{EAFF0F5A-0CFF-4CDB-AD37-D1202E259996}" dt="2021-09-30T21:24:48.297" v="498"/>
          <ac:picMkLst>
            <pc:docMk/>
            <pc:sldMk cId="786166035" sldId="268"/>
            <ac:picMk id="6" creationId="{F9255238-1E72-4971-940F-48FBD3548789}"/>
          </ac:picMkLst>
        </pc:picChg>
      </pc:sldChg>
      <pc:sldChg chg="addSp modSp del">
        <pc:chgData name="Milen Spasov" userId="cef1107d-a77d-4d32-bd50-18e6745e452a" providerId="ADAL" clId="{EAFF0F5A-0CFF-4CDB-AD37-D1202E259996}" dt="2021-09-30T23:03:00.384" v="2152" actId="2696"/>
        <pc:sldMkLst>
          <pc:docMk/>
          <pc:sldMk cId="883063892" sldId="269"/>
        </pc:sldMkLst>
        <pc:picChg chg="add mod">
          <ac:chgData name="Milen Spasov" userId="cef1107d-a77d-4d32-bd50-18e6745e452a" providerId="ADAL" clId="{EAFF0F5A-0CFF-4CDB-AD37-D1202E259996}" dt="2021-09-30T21:24:48.922" v="499"/>
          <ac:picMkLst>
            <pc:docMk/>
            <pc:sldMk cId="883063892" sldId="269"/>
            <ac:picMk id="5" creationId="{2957478C-2DB3-4E7D-87D3-9EA9402B39A8}"/>
          </ac:picMkLst>
        </pc:picChg>
      </pc:sldChg>
      <pc:sldChg chg="del">
        <pc:chgData name="Milen Spasov" userId="cef1107d-a77d-4d32-bd50-18e6745e452a" providerId="ADAL" clId="{EAFF0F5A-0CFF-4CDB-AD37-D1202E259996}" dt="2021-10-01T12:21:26.174" v="3730" actId="2696"/>
        <pc:sldMkLst>
          <pc:docMk/>
          <pc:sldMk cId="1709477321" sldId="271"/>
        </pc:sldMkLst>
      </pc:sldChg>
      <pc:sldChg chg="del">
        <pc:chgData name="Milen Spasov" userId="cef1107d-a77d-4d32-bd50-18e6745e452a" providerId="ADAL" clId="{EAFF0F5A-0CFF-4CDB-AD37-D1202E259996}" dt="2021-10-01T12:21:48.960" v="3738" actId="2696"/>
        <pc:sldMkLst>
          <pc:docMk/>
          <pc:sldMk cId="2061943314" sldId="272"/>
        </pc:sldMkLst>
      </pc:sldChg>
      <pc:sldChg chg="del">
        <pc:chgData name="Milen Spasov" userId="cef1107d-a77d-4d32-bd50-18e6745e452a" providerId="ADAL" clId="{EAFF0F5A-0CFF-4CDB-AD37-D1202E259996}" dt="2021-10-01T12:21:46.252" v="3737" actId="2696"/>
        <pc:sldMkLst>
          <pc:docMk/>
          <pc:sldMk cId="1810078979" sldId="273"/>
        </pc:sldMkLst>
      </pc:sldChg>
      <pc:sldChg chg="del">
        <pc:chgData name="Milen Spasov" userId="cef1107d-a77d-4d32-bd50-18e6745e452a" providerId="ADAL" clId="{EAFF0F5A-0CFF-4CDB-AD37-D1202E259996}" dt="2021-10-01T12:21:30.307" v="3731" actId="2696"/>
        <pc:sldMkLst>
          <pc:docMk/>
          <pc:sldMk cId="3941012573" sldId="274"/>
        </pc:sldMkLst>
      </pc:sldChg>
      <pc:sldChg chg="del">
        <pc:chgData name="Milen Spasov" userId="cef1107d-a77d-4d32-bd50-18e6745e452a" providerId="ADAL" clId="{EAFF0F5A-0CFF-4CDB-AD37-D1202E259996}" dt="2021-10-01T12:21:32.930" v="3732" actId="2696"/>
        <pc:sldMkLst>
          <pc:docMk/>
          <pc:sldMk cId="3742353860" sldId="275"/>
        </pc:sldMkLst>
      </pc:sldChg>
      <pc:sldChg chg="del">
        <pc:chgData name="Milen Spasov" userId="cef1107d-a77d-4d32-bd50-18e6745e452a" providerId="ADAL" clId="{EAFF0F5A-0CFF-4CDB-AD37-D1202E259996}" dt="2021-10-01T12:21:44.373" v="3736" actId="2696"/>
        <pc:sldMkLst>
          <pc:docMk/>
          <pc:sldMk cId="3075318093" sldId="276"/>
        </pc:sldMkLst>
      </pc:sldChg>
      <pc:sldChg chg="del">
        <pc:chgData name="Milen Spasov" userId="cef1107d-a77d-4d32-bd50-18e6745e452a" providerId="ADAL" clId="{EAFF0F5A-0CFF-4CDB-AD37-D1202E259996}" dt="2021-10-01T12:21:35.703" v="3733" actId="2696"/>
        <pc:sldMkLst>
          <pc:docMk/>
          <pc:sldMk cId="2271134781" sldId="277"/>
        </pc:sldMkLst>
      </pc:sldChg>
      <pc:sldChg chg="del">
        <pc:chgData name="Milen Spasov" userId="cef1107d-a77d-4d32-bd50-18e6745e452a" providerId="ADAL" clId="{EAFF0F5A-0CFF-4CDB-AD37-D1202E259996}" dt="2021-10-01T12:21:52.311" v="3739" actId="2696"/>
        <pc:sldMkLst>
          <pc:docMk/>
          <pc:sldMk cId="2827271526" sldId="278"/>
        </pc:sldMkLst>
      </pc:sldChg>
      <pc:sldChg chg="del">
        <pc:chgData name="Milen Spasov" userId="cef1107d-a77d-4d32-bd50-18e6745e452a" providerId="ADAL" clId="{EAFF0F5A-0CFF-4CDB-AD37-D1202E259996}" dt="2021-10-01T12:21:40.998" v="3735" actId="2696"/>
        <pc:sldMkLst>
          <pc:docMk/>
          <pc:sldMk cId="2732531854" sldId="279"/>
        </pc:sldMkLst>
      </pc:sldChg>
      <pc:sldChg chg="addSp delSp modSp mod modTransition modAnim">
        <pc:chgData name="Milen Spasov" userId="cef1107d-a77d-4d32-bd50-18e6745e452a" providerId="ADAL" clId="{EAFF0F5A-0CFF-4CDB-AD37-D1202E259996}" dt="2021-10-07T20:38:46.931" v="6003"/>
        <pc:sldMkLst>
          <pc:docMk/>
          <pc:sldMk cId="3189061390" sldId="282"/>
        </pc:sldMkLst>
        <pc:spChg chg="mod">
          <ac:chgData name="Milen Spasov" userId="cef1107d-a77d-4d32-bd50-18e6745e452a" providerId="ADAL" clId="{EAFF0F5A-0CFF-4CDB-AD37-D1202E259996}" dt="2021-09-30T21:21:54.187" v="138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6T10:57:22.751" v="4451" actId="20577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6T10:56:58.139" v="4373" actId="20577"/>
          <ac:spMkLst>
            <pc:docMk/>
            <pc:sldMk cId="3189061390" sldId="282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6T10:57:27.910" v="4452" actId="1076"/>
          <ac:spMkLst>
            <pc:docMk/>
            <pc:sldMk cId="3189061390" sldId="282"/>
            <ac:spMk id="8" creationId="{28FA3479-E460-414E-A3BE-6A7D828E8788}"/>
          </ac:spMkLst>
        </pc:spChg>
        <pc:picChg chg="del">
          <ac:chgData name="Milen Spasov" userId="cef1107d-a77d-4d32-bd50-18e6745e452a" providerId="ADAL" clId="{EAFF0F5A-0CFF-4CDB-AD37-D1202E259996}" dt="2021-09-30T21:24:35.453" v="494" actId="21"/>
          <ac:picMkLst>
            <pc:docMk/>
            <pc:sldMk cId="3189061390" sldId="282"/>
            <ac:picMk id="4" creationId="{00000000-0000-0000-0000-000000000000}"/>
          </ac:picMkLst>
        </pc:picChg>
        <pc:picChg chg="add mod">
          <ac:chgData name="Milen Spasov" userId="cef1107d-a77d-4d32-bd50-18e6745e452a" providerId="ADAL" clId="{EAFF0F5A-0CFF-4CDB-AD37-D1202E259996}" dt="2021-09-30T21:24:43.797" v="496" actId="1076"/>
          <ac:picMkLst>
            <pc:docMk/>
            <pc:sldMk cId="3189061390" sldId="282"/>
            <ac:picMk id="7" creationId="{A914A229-6FDB-47D4-819F-B19ABB30D06F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2:06:44.056" v="6596" actId="20577"/>
        <pc:sldMkLst>
          <pc:docMk/>
          <pc:sldMk cId="3349829652" sldId="283"/>
        </pc:sldMkLst>
        <pc:spChg chg="mod">
          <ac:chgData name="Milen Spasov" userId="cef1107d-a77d-4d32-bd50-18e6745e452a" providerId="ADAL" clId="{EAFF0F5A-0CFF-4CDB-AD37-D1202E259996}" dt="2021-09-30T21:25:23.922" v="528" actId="20577"/>
          <ac:spMkLst>
            <pc:docMk/>
            <pc:sldMk cId="3349829652" sldId="283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1:26:07.703" v="587" actId="21"/>
          <ac:spMkLst>
            <pc:docMk/>
            <pc:sldMk cId="3349829652" sldId="283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2:06:44.056" v="6596" actId="20577"/>
          <ac:spMkLst>
            <pc:docMk/>
            <pc:sldMk cId="3349829652" sldId="283"/>
            <ac:spMk id="6" creationId="{00000000-0000-0000-0000-000000000000}"/>
          </ac:spMkLst>
        </pc:spChg>
        <pc:picChg chg="add del mod">
          <ac:chgData name="Milen Spasov" userId="cef1107d-a77d-4d32-bd50-18e6745e452a" providerId="ADAL" clId="{EAFF0F5A-0CFF-4CDB-AD37-D1202E259996}" dt="2021-10-07T20:36:56.456" v="5980" actId="21"/>
          <ac:picMkLst>
            <pc:docMk/>
            <pc:sldMk cId="3349829652" sldId="283"/>
            <ac:picMk id="4" creationId="{0695BE37-0A59-4BC0-BA74-417D2BD853FD}"/>
          </ac:picMkLst>
        </pc:picChg>
        <pc:picChg chg="add mod">
          <ac:chgData name="Milen Spasov" userId="cef1107d-a77d-4d32-bd50-18e6745e452a" providerId="ADAL" clId="{EAFF0F5A-0CFF-4CDB-AD37-D1202E259996}" dt="2021-10-07T20:37:37.601" v="5992" actId="14100"/>
          <ac:picMkLst>
            <pc:docMk/>
            <pc:sldMk cId="3349829652" sldId="283"/>
            <ac:picMk id="1026" creationId="{4B05BC55-E65A-4AAB-9866-DC73FFB9F91B}"/>
          </ac:picMkLst>
        </pc:picChg>
        <pc:picChg chg="add mod">
          <ac:chgData name="Milen Spasov" userId="cef1107d-a77d-4d32-bd50-18e6745e452a" providerId="ADAL" clId="{EAFF0F5A-0CFF-4CDB-AD37-D1202E259996}" dt="2021-10-07T20:37:32.808" v="5990" actId="14100"/>
          <ac:picMkLst>
            <pc:docMk/>
            <pc:sldMk cId="3349829652" sldId="283"/>
            <ac:picMk id="3074" creationId="{161C57FB-5929-4094-8BDC-C31797CF2475}"/>
          </ac:picMkLst>
        </pc:picChg>
      </pc:sldChg>
      <pc:sldChg chg="delSp modSp add del mod">
        <pc:chgData name="Milen Spasov" userId="cef1107d-a77d-4d32-bd50-18e6745e452a" providerId="ADAL" clId="{EAFF0F5A-0CFF-4CDB-AD37-D1202E259996}" dt="2021-10-07T19:20:16.443" v="4454" actId="2696"/>
        <pc:sldMkLst>
          <pc:docMk/>
          <pc:sldMk cId="4189853082" sldId="284"/>
        </pc:sldMkLst>
        <pc:spChg chg="mod">
          <ac:chgData name="Milen Spasov" userId="cef1107d-a77d-4d32-bd50-18e6745e452a" providerId="ADAL" clId="{EAFF0F5A-0CFF-4CDB-AD37-D1202E259996}" dt="2021-09-30T21:32:55.907" v="957" actId="20577"/>
          <ac:spMkLst>
            <pc:docMk/>
            <pc:sldMk cId="4189853082" sldId="284"/>
            <ac:spMk id="2" creationId="{00000000-0000-0000-0000-000000000000}"/>
          </ac:spMkLst>
        </pc:spChg>
        <pc:spChg chg="del mod">
          <ac:chgData name="Milen Spasov" userId="cef1107d-a77d-4d32-bd50-18e6745e452a" providerId="ADAL" clId="{EAFF0F5A-0CFF-4CDB-AD37-D1202E259996}" dt="2021-10-01T09:32:02.531" v="2257"/>
          <ac:spMkLst>
            <pc:docMk/>
            <pc:sldMk cId="4189853082" sldId="284"/>
            <ac:spMk id="6" creationId="{00000000-0000-0000-0000-000000000000}"/>
          </ac:spMkLst>
        </pc:spChg>
      </pc:sldChg>
      <pc:sldChg chg="addSp delSp modSp add mod ord modTransition">
        <pc:chgData name="Milen Spasov" userId="cef1107d-a77d-4d32-bd50-18e6745e452a" providerId="ADAL" clId="{EAFF0F5A-0CFF-4CDB-AD37-D1202E259996}" dt="2021-10-07T20:39:18.528" v="6005"/>
        <pc:sldMkLst>
          <pc:docMk/>
          <pc:sldMk cId="795920418" sldId="285"/>
        </pc:sldMkLst>
        <pc:spChg chg="mod">
          <ac:chgData name="Milen Spasov" userId="cef1107d-a77d-4d32-bd50-18e6745e452a" providerId="ADAL" clId="{EAFF0F5A-0CFF-4CDB-AD37-D1202E259996}" dt="2021-09-30T22:05:10.203" v="1214" actId="20577"/>
          <ac:spMkLst>
            <pc:docMk/>
            <pc:sldMk cId="795920418" sldId="285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09-30T22:13:43.464" v="1619" actId="20577"/>
          <ac:spMkLst>
            <pc:docMk/>
            <pc:sldMk cId="795920418" sldId="285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10:31.005" v="1217" actId="21"/>
          <ac:picMkLst>
            <pc:docMk/>
            <pc:sldMk cId="795920418" sldId="285"/>
            <ac:picMk id="4" creationId="{0695BE37-0A59-4BC0-BA74-417D2BD853FD}"/>
          </ac:picMkLst>
        </pc:picChg>
        <pc:picChg chg="add del">
          <ac:chgData name="Milen Spasov" userId="cef1107d-a77d-4d32-bd50-18e6745e452a" providerId="ADAL" clId="{EAFF0F5A-0CFF-4CDB-AD37-D1202E259996}" dt="2021-09-30T22:10:03.703" v="1216" actId="22"/>
          <ac:picMkLst>
            <pc:docMk/>
            <pc:sldMk cId="795920418" sldId="285"/>
            <ac:picMk id="5" creationId="{740F26AE-6953-4BA0-A4B0-2A22D4166ECC}"/>
          </ac:picMkLst>
        </pc:picChg>
        <pc:picChg chg="add mod">
          <ac:chgData name="Milen Spasov" userId="cef1107d-a77d-4d32-bd50-18e6745e452a" providerId="ADAL" clId="{EAFF0F5A-0CFF-4CDB-AD37-D1202E259996}" dt="2021-09-30T22:14:20.437" v="1626" actId="1076"/>
          <ac:picMkLst>
            <pc:docMk/>
            <pc:sldMk cId="795920418" sldId="285"/>
            <ac:picMk id="9" creationId="{38AB13A2-BCD6-4E23-A714-1DD97AAD1933}"/>
          </ac:picMkLst>
        </pc:picChg>
        <pc:picChg chg="del">
          <ac:chgData name="Milen Spasov" userId="cef1107d-a77d-4d32-bd50-18e6745e452a" providerId="ADAL" clId="{EAFF0F5A-0CFF-4CDB-AD37-D1202E259996}" dt="2021-09-30T22:10:31.604" v="1218" actId="21"/>
          <ac:picMkLst>
            <pc:docMk/>
            <pc:sldMk cId="795920418" sldId="285"/>
            <ac:picMk id="3074" creationId="{161C57FB-5929-4094-8BDC-C31797CF2475}"/>
          </ac:picMkLst>
        </pc:picChg>
      </pc:sldChg>
      <pc:sldChg chg="addSp delSp modSp add mod modTransition">
        <pc:chgData name="Milen Spasov" userId="cef1107d-a77d-4d32-bd50-18e6745e452a" providerId="ADAL" clId="{EAFF0F5A-0CFF-4CDB-AD37-D1202E259996}" dt="2021-10-07T20:49:20.711" v="6396"/>
        <pc:sldMkLst>
          <pc:docMk/>
          <pc:sldMk cId="410892976" sldId="286"/>
        </pc:sldMkLst>
        <pc:spChg chg="mod">
          <ac:chgData name="Milen Spasov" userId="cef1107d-a77d-4d32-bd50-18e6745e452a" providerId="ADAL" clId="{EAFF0F5A-0CFF-4CDB-AD37-D1202E259996}" dt="2021-09-30T22:39:59.321" v="1710" actId="20577"/>
          <ac:spMkLst>
            <pc:docMk/>
            <pc:sldMk cId="410892976" sldId="286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5:48.157" v="594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42:17.946" v="1711" actId="478"/>
          <ac:picMkLst>
            <pc:docMk/>
            <pc:sldMk cId="410892976" sldId="286"/>
            <ac:picMk id="9" creationId="{38AB13A2-BCD6-4E23-A714-1DD97AAD1933}"/>
          </ac:picMkLst>
        </pc:picChg>
        <pc:picChg chg="add mod">
          <ac:chgData name="Milen Spasov" userId="cef1107d-a77d-4d32-bd50-18e6745e452a" providerId="ADAL" clId="{EAFF0F5A-0CFF-4CDB-AD37-D1202E259996}" dt="2021-09-30T22:52:40.266" v="1717" actId="1076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1:57:56.109" v="6566" actId="20577"/>
        <pc:sldMkLst>
          <pc:docMk/>
          <pc:sldMk cId="2612779196" sldId="287"/>
        </pc:sldMkLst>
        <pc:spChg chg="mod">
          <ac:chgData name="Milen Spasov" userId="cef1107d-a77d-4d32-bd50-18e6745e452a" providerId="ADAL" clId="{EAFF0F5A-0CFF-4CDB-AD37-D1202E259996}" dt="2021-10-01T09:37:33.272" v="2566" actId="20577"/>
          <ac:spMkLst>
            <pc:docMk/>
            <pc:sldMk cId="2612779196" sldId="287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3.156" v="2213" actId="21"/>
          <ac:spMkLst>
            <pc:docMk/>
            <pc:sldMk cId="2612779196" sldId="287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1:57:56.109" v="6566" actId="20577"/>
          <ac:spMkLst>
            <pc:docMk/>
            <pc:sldMk cId="2612779196" sldId="287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0.484" v="2212" actId="21"/>
          <ac:spMkLst>
            <pc:docMk/>
            <pc:sldMk cId="2612779196" sldId="287"/>
            <ac:spMk id="8" creationId="{28FA3479-E460-414E-A3BE-6A7D828E8788}"/>
          </ac:spMkLst>
        </pc:spChg>
        <pc:spChg chg="add mod">
          <ac:chgData name="Milen Spasov" userId="cef1107d-a77d-4d32-bd50-18e6745e452a" providerId="ADAL" clId="{EAFF0F5A-0CFF-4CDB-AD37-D1202E259996}" dt="2021-10-07T20:44:39.955" v="6068" actId="14100"/>
          <ac:spMkLst>
            <pc:docMk/>
            <pc:sldMk cId="2612779196" sldId="287"/>
            <ac:spMk id="8" creationId="{BA13136E-98AA-4E0B-B407-793FE5461C7B}"/>
          </ac:spMkLst>
        </pc:spChg>
        <pc:picChg chg="add mod">
          <ac:chgData name="Milen Spasov" userId="cef1107d-a77d-4d32-bd50-18e6745e452a" providerId="ADAL" clId="{EAFF0F5A-0CFF-4CDB-AD37-D1202E259996}" dt="2021-10-01T12:40:02.065" v="4128" actId="1076"/>
          <ac:picMkLst>
            <pc:docMk/>
            <pc:sldMk cId="2612779196" sldId="287"/>
            <ac:picMk id="13314" creationId="{0C3ADB37-797E-45EB-A756-733B6120BC1E}"/>
          </ac:picMkLst>
        </pc:picChg>
      </pc:sldChg>
      <pc:sldChg chg="add del">
        <pc:chgData name="Milen Spasov" userId="cef1107d-a77d-4d32-bd50-18e6745e452a" providerId="ADAL" clId="{EAFF0F5A-0CFF-4CDB-AD37-D1202E259996}" dt="2021-09-30T23:03:21.020" v="2154"/>
        <pc:sldMkLst>
          <pc:docMk/>
          <pc:sldMk cId="2729771510" sldId="287"/>
        </pc:sldMkLst>
      </pc:sldChg>
      <pc:sldChg chg="addSp delSp modSp add mod modTransition modAnim">
        <pc:chgData name="Milen Spasov" userId="cef1107d-a77d-4d32-bd50-18e6745e452a" providerId="ADAL" clId="{EAFF0F5A-0CFF-4CDB-AD37-D1202E259996}" dt="2021-10-07T20:48:22.961" v="6386"/>
        <pc:sldMkLst>
          <pc:docMk/>
          <pc:sldMk cId="1124037223" sldId="288"/>
        </pc:sldMkLst>
        <pc:spChg chg="mod">
          <ac:chgData name="Milen Spasov" userId="cef1107d-a77d-4d32-bd50-18e6745e452a" providerId="ADAL" clId="{EAFF0F5A-0CFF-4CDB-AD37-D1202E259996}" dt="2021-10-01T09:38:38.980" v="2694" actId="20577"/>
          <ac:spMkLst>
            <pc:docMk/>
            <pc:sldMk cId="1124037223" sldId="288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5:32.152" v="6075" actId="20577"/>
          <ac:spMkLst>
            <pc:docMk/>
            <pc:sldMk cId="1124037223" sldId="288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1T12:30:00.048" v="3967" actId="22"/>
          <ac:spMkLst>
            <pc:docMk/>
            <pc:sldMk cId="1124037223" sldId="288"/>
            <ac:spMk id="8" creationId="{22D394A4-C84D-4CF5-94DD-5FE31DF5E783}"/>
          </ac:spMkLst>
        </pc:spChg>
        <pc:spChg chg="add mod">
          <ac:chgData name="Milen Spasov" userId="cef1107d-a77d-4d32-bd50-18e6745e452a" providerId="ADAL" clId="{EAFF0F5A-0CFF-4CDB-AD37-D1202E259996}" dt="2021-10-07T20:45:54.716" v="6079" actId="1076"/>
          <ac:spMkLst>
            <pc:docMk/>
            <pc:sldMk cId="1124037223" sldId="288"/>
            <ac:spMk id="8" creationId="{8CFA0D5C-7138-4450-8181-B2C08E2BF51E}"/>
          </ac:spMkLst>
        </pc:spChg>
        <pc:picChg chg="add mod">
          <ac:chgData name="Milen Spasov" userId="cef1107d-a77d-4d32-bd50-18e6745e452a" providerId="ADAL" clId="{EAFF0F5A-0CFF-4CDB-AD37-D1202E259996}" dt="2021-10-01T12:30:18.196" v="3974" actId="1076"/>
          <ac:picMkLst>
            <pc:docMk/>
            <pc:sldMk cId="1124037223" sldId="288"/>
            <ac:picMk id="12290" creationId="{8DA07268-F4D9-4733-99DB-EC2AA32E4E6A}"/>
          </ac:picMkLst>
        </pc:picChg>
        <pc:picChg chg="add mod">
          <ac:chgData name="Milen Spasov" userId="cef1107d-a77d-4d32-bd50-18e6745e452a" providerId="ADAL" clId="{EAFF0F5A-0CFF-4CDB-AD37-D1202E259996}" dt="2021-10-07T20:46:05.081" v="6080" actId="1076"/>
          <ac:picMkLst>
            <pc:docMk/>
            <pc:sldMk cId="1124037223" sldId="288"/>
            <ac:picMk id="12292" creationId="{6698006C-BA09-46DB-B24D-2A2920A23F37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8:26.839" v="6387"/>
        <pc:sldMkLst>
          <pc:docMk/>
          <pc:sldMk cId="2060553397" sldId="289"/>
        </pc:sldMkLst>
        <pc:spChg chg="mod">
          <ac:chgData name="Milen Spasov" userId="cef1107d-a77d-4d32-bd50-18e6745e452a" providerId="ADAL" clId="{EAFF0F5A-0CFF-4CDB-AD37-D1202E259996}" dt="2021-10-01T12:14:35.986" v="3121" actId="20577"/>
          <ac:spMkLst>
            <pc:docMk/>
            <pc:sldMk cId="2060553397" sldId="289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6:44.800" v="6086" actId="20577"/>
          <ac:spMkLst>
            <pc:docMk/>
            <pc:sldMk cId="2060553397" sldId="289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7:46.188" v="6381" actId="1076"/>
          <ac:spMkLst>
            <pc:docMk/>
            <pc:sldMk cId="2060553397" sldId="289"/>
            <ac:spMk id="8" creationId="{0683B97C-C558-49A7-8B78-67C434623EA6}"/>
          </ac:spMkLst>
        </pc:spChg>
        <pc:spChg chg="add mod">
          <ac:chgData name="Milen Spasov" userId="cef1107d-a77d-4d32-bd50-18e6745e452a" providerId="ADAL" clId="{EAFF0F5A-0CFF-4CDB-AD37-D1202E259996}" dt="2021-10-07T20:47:42.590" v="6380" actId="1076"/>
          <ac:spMkLst>
            <pc:docMk/>
            <pc:sldMk cId="2060553397" sldId="289"/>
            <ac:spMk id="9" creationId="{4F03DF55-4D19-49A4-AD97-080C78875C6B}"/>
          </ac:spMkLst>
        </pc:spChg>
        <pc:picChg chg="add mod">
          <ac:chgData name="Milen Spasov" userId="cef1107d-a77d-4d32-bd50-18e6745e452a" providerId="ADAL" clId="{EAFF0F5A-0CFF-4CDB-AD37-D1202E259996}" dt="2021-10-01T12:28:46.947" v="3962" actId="1076"/>
          <ac:picMkLst>
            <pc:docMk/>
            <pc:sldMk cId="2060553397" sldId="289"/>
            <ac:picMk id="11266" creationId="{7758C1C0-58C6-448A-92C5-6C170791048B}"/>
          </ac:picMkLst>
        </pc:picChg>
        <pc:picChg chg="add mod">
          <ac:chgData name="Milen Spasov" userId="cef1107d-a77d-4d32-bd50-18e6745e452a" providerId="ADAL" clId="{EAFF0F5A-0CFF-4CDB-AD37-D1202E259996}" dt="2021-10-01T12:28:54.355" v="3964" actId="1076"/>
          <ac:picMkLst>
            <pc:docMk/>
            <pc:sldMk cId="2060553397" sldId="289"/>
            <ac:picMk id="11268" creationId="{16486834-7593-40D3-837C-8E03BF0729C3}"/>
          </ac:picMkLst>
        </pc:picChg>
      </pc:sldChg>
      <pc:sldChg chg="addSp delSp modSp add mod modTransition modAnim">
        <pc:chgData name="Milen Spasov" userId="cef1107d-a77d-4d32-bd50-18e6745e452a" providerId="ADAL" clId="{EAFF0F5A-0CFF-4CDB-AD37-D1202E259996}" dt="2021-10-07T20:50:08.676" v="6431" actId="20577"/>
        <pc:sldMkLst>
          <pc:docMk/>
          <pc:sldMk cId="822473328" sldId="290"/>
        </pc:sldMkLst>
        <pc:spChg chg="mod">
          <ac:chgData name="Milen Spasov" userId="cef1107d-a77d-4d32-bd50-18e6745e452a" providerId="ADAL" clId="{EAFF0F5A-0CFF-4CDB-AD37-D1202E259996}" dt="2021-10-01T12:31:41.273" v="3976" actId="20577"/>
          <ac:spMkLst>
            <pc:docMk/>
            <pc:sldMk cId="822473328" sldId="290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0:49:46.714" v="6398"/>
          <ac:spMkLst>
            <pc:docMk/>
            <pc:sldMk cId="822473328" sldId="290"/>
            <ac:spMk id="5" creationId="{3A5C534D-7A21-42A7-8831-095BE331CE58}"/>
          </ac:spMkLst>
        </pc:spChg>
        <pc:spChg chg="mod">
          <ac:chgData name="Milen Spasov" userId="cef1107d-a77d-4d32-bd50-18e6745e452a" providerId="ADAL" clId="{EAFF0F5A-0CFF-4CDB-AD37-D1202E259996}" dt="2021-10-07T20:50:08.676" v="6431" actId="20577"/>
          <ac:spMkLst>
            <pc:docMk/>
            <pc:sldMk cId="822473328" sldId="290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6T10:46:00.035" v="4149" actId="22"/>
          <ac:spMkLst>
            <pc:docMk/>
            <pc:sldMk cId="822473328" sldId="290"/>
            <ac:spMk id="8" creationId="{8131E5AB-B748-4341-9F48-5977F41DDFC6}"/>
          </ac:spMkLst>
        </pc:spChg>
        <pc:picChg chg="del">
          <ac:chgData name="Milen Spasov" userId="cef1107d-a77d-4d32-bd50-18e6745e452a" providerId="ADAL" clId="{EAFF0F5A-0CFF-4CDB-AD37-D1202E259996}" dt="2021-10-01T12:32:09.540" v="4050" actId="21"/>
          <ac:picMkLst>
            <pc:docMk/>
            <pc:sldMk cId="822473328" sldId="290"/>
            <ac:picMk id="11266" creationId="{7758C1C0-58C6-448A-92C5-6C170791048B}"/>
          </ac:picMkLst>
        </pc:picChg>
        <pc:picChg chg="del">
          <ac:chgData name="Milen Spasov" userId="cef1107d-a77d-4d32-bd50-18e6745e452a" providerId="ADAL" clId="{EAFF0F5A-0CFF-4CDB-AD37-D1202E259996}" dt="2021-10-01T12:32:10.258" v="4051" actId="21"/>
          <ac:picMkLst>
            <pc:docMk/>
            <pc:sldMk cId="822473328" sldId="290"/>
            <ac:picMk id="11268" creationId="{16486834-7593-40D3-837C-8E03BF0729C3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9:07.728" v="6395"/>
        <pc:sldMkLst>
          <pc:docMk/>
          <pc:sldMk cId="3974325831" sldId="291"/>
        </pc:sldMkLst>
        <pc:spChg chg="mod">
          <ac:chgData name="Milen Spasov" userId="cef1107d-a77d-4d32-bd50-18e6745e452a" providerId="ADAL" clId="{EAFF0F5A-0CFF-4CDB-AD37-D1202E259996}" dt="2021-10-06T10:46:14.876" v="4172" actId="20577"/>
          <ac:spMkLst>
            <pc:docMk/>
            <pc:sldMk cId="3974325831" sldId="291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1:18.306" v="5537" actId="20577"/>
          <ac:spMkLst>
            <pc:docMk/>
            <pc:sldMk cId="3974325831" sldId="291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21:23.222" v="5539"/>
          <ac:spMkLst>
            <pc:docMk/>
            <pc:sldMk cId="3974325831" sldId="291"/>
            <ac:spMk id="8" creationId="{D8725C1B-7BB7-4FD4-9486-491A94EB2113}"/>
          </ac:spMkLst>
        </pc:spChg>
        <pc:spChg chg="add mod">
          <ac:chgData name="Milen Spasov" userId="cef1107d-a77d-4d32-bd50-18e6745e452a" providerId="ADAL" clId="{EAFF0F5A-0CFF-4CDB-AD37-D1202E259996}" dt="2021-10-07T20:21:04.420" v="5525" actId="1076"/>
          <ac:spMkLst>
            <pc:docMk/>
            <pc:sldMk cId="3974325831" sldId="291"/>
            <ac:spMk id="10" creationId="{EEC8AF1F-412D-41B1-9E95-317E45B63885}"/>
          </ac:spMkLst>
        </pc:spChg>
        <pc:graphicFrameChg chg="add mod modGraphic">
          <ac:chgData name="Milen Spasov" userId="cef1107d-a77d-4d32-bd50-18e6745e452a" providerId="ADAL" clId="{EAFF0F5A-0CFF-4CDB-AD37-D1202E259996}" dt="2021-10-07T20:18:36.021" v="5412" actId="14100"/>
          <ac:graphicFrameMkLst>
            <pc:docMk/>
            <pc:sldMk cId="3974325831" sldId="291"/>
            <ac:graphicFrameMk id="3" creationId="{A6441DDD-AB96-43D3-9C6F-FA65BA1BA3A3}"/>
          </ac:graphicFrameMkLst>
        </pc:graphicFrameChg>
        <pc:graphicFrameChg chg="add mod">
          <ac:chgData name="Milen Spasov" userId="cef1107d-a77d-4d32-bd50-18e6745e452a" providerId="ADAL" clId="{EAFF0F5A-0CFF-4CDB-AD37-D1202E259996}" dt="2021-10-07T20:18:26.341" v="5411" actId="14100"/>
          <ac:graphicFrameMkLst>
            <pc:docMk/>
            <pc:sldMk cId="3974325831" sldId="291"/>
            <ac:graphicFrameMk id="9" creationId="{E14012C0-430D-48F7-A257-B20AABC036A7}"/>
          </ac:graphicFrameMkLst>
        </pc:graphicFrameChg>
      </pc:sldChg>
      <pc:sldChg chg="modSp add del mod">
        <pc:chgData name="Milen Spasov" userId="cef1107d-a77d-4d32-bd50-18e6745e452a" providerId="ADAL" clId="{EAFF0F5A-0CFF-4CDB-AD37-D1202E259996}" dt="2021-10-07T19:32:47.008" v="4939" actId="2696"/>
        <pc:sldMkLst>
          <pc:docMk/>
          <pc:sldMk cId="3138163697" sldId="292"/>
        </pc:sldMkLst>
        <pc:spChg chg="mod">
          <ac:chgData name="Milen Spasov" userId="cef1107d-a77d-4d32-bd50-18e6745e452a" providerId="ADAL" clId="{EAFF0F5A-0CFF-4CDB-AD37-D1202E259996}" dt="2021-10-06T10:46:25.060" v="4180" actId="20577"/>
          <ac:spMkLst>
            <pc:docMk/>
            <pc:sldMk cId="3138163697" sldId="292"/>
            <ac:spMk id="2" creationId="{00000000-0000-0000-0000-000000000000}"/>
          </ac:spMkLst>
        </pc:spChg>
      </pc:sldChg>
      <pc:sldChg chg="addSp delSp modSp add mod modTransition modAnim">
        <pc:chgData name="Milen Spasov" userId="cef1107d-a77d-4d32-bd50-18e6745e452a" providerId="ADAL" clId="{EAFF0F5A-0CFF-4CDB-AD37-D1202E259996}" dt="2021-10-07T22:05:20.167" v="6591" actId="1076"/>
        <pc:sldMkLst>
          <pc:docMk/>
          <pc:sldMk cId="2456191930" sldId="293"/>
        </pc:sldMkLst>
        <pc:spChg chg="mod">
          <ac:chgData name="Milen Spasov" userId="cef1107d-a77d-4d32-bd50-18e6745e452a" providerId="ADAL" clId="{EAFF0F5A-0CFF-4CDB-AD37-D1202E259996}" dt="2021-10-07T19:27:15.741" v="4713" actId="20577"/>
          <ac:spMkLst>
            <pc:docMk/>
            <pc:sldMk cId="2456191930" sldId="293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1:36:28.182" v="6463" actId="11529"/>
          <ac:spMkLst>
            <pc:docMk/>
            <pc:sldMk cId="2456191930" sldId="293"/>
            <ac:spMk id="3" creationId="{ED3A46BE-09FB-4C05-836A-0F80EEF8B089}"/>
          </ac:spMkLst>
        </pc:spChg>
        <pc:spChg chg="mod">
          <ac:chgData name="Milen Spasov" userId="cef1107d-a77d-4d32-bd50-18e6745e452a" providerId="ADAL" clId="{EAFF0F5A-0CFF-4CDB-AD37-D1202E259996}" dt="2021-10-07T22:04:02.340" v="6580" actId="1076"/>
          <ac:spMkLst>
            <pc:docMk/>
            <pc:sldMk cId="2456191930" sldId="293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1:51.351" v="6046" actId="1076"/>
          <ac:spMkLst>
            <pc:docMk/>
            <pc:sldMk cId="2456191930" sldId="293"/>
            <ac:spMk id="8" creationId="{1D3E9165-ADFA-444F-A9EB-12BBB4C7FCA5}"/>
          </ac:spMkLst>
        </pc:spChg>
        <pc:spChg chg="add del mod">
          <ac:chgData name="Milen Spasov" userId="cef1107d-a77d-4d32-bd50-18e6745e452a" providerId="ADAL" clId="{EAFF0F5A-0CFF-4CDB-AD37-D1202E259996}" dt="2021-10-07T20:40:49.910" v="6029"/>
          <ac:spMkLst>
            <pc:docMk/>
            <pc:sldMk cId="2456191930" sldId="293"/>
            <ac:spMk id="9" creationId="{F70C6644-D619-4D87-89F2-1A680B883C70}"/>
          </ac:spMkLst>
        </pc:spChg>
        <pc:picChg chg="del">
          <ac:chgData name="Milen Spasov" userId="cef1107d-a77d-4d32-bd50-18e6745e452a" providerId="ADAL" clId="{EAFF0F5A-0CFF-4CDB-AD37-D1202E259996}" dt="2021-10-06T10:48:45.990" v="4222" actId="21"/>
          <ac:picMkLst>
            <pc:docMk/>
            <pc:sldMk cId="2456191930" sldId="293"/>
            <ac:picMk id="9" creationId="{38AB13A2-BCD6-4E23-A714-1DD97AAD1933}"/>
          </ac:picMkLst>
        </pc:picChg>
        <pc:picChg chg="add del mod">
          <ac:chgData name="Milen Spasov" userId="cef1107d-a77d-4d32-bd50-18e6745e452a" providerId="ADAL" clId="{EAFF0F5A-0CFF-4CDB-AD37-D1202E259996}" dt="2021-10-07T22:02:49.774" v="6572"/>
          <ac:picMkLst>
            <pc:docMk/>
            <pc:sldMk cId="2456191930" sldId="293"/>
            <ac:picMk id="1026" creationId="{A8139C83-46B6-4D95-9767-76F9E13545E1}"/>
          </ac:picMkLst>
        </pc:picChg>
        <pc:picChg chg="add del">
          <ac:chgData name="Milen Spasov" userId="cef1107d-a77d-4d32-bd50-18e6745e452a" providerId="ADAL" clId="{EAFF0F5A-0CFF-4CDB-AD37-D1202E259996}" dt="2021-10-07T22:03:13.961" v="6574"/>
          <ac:picMkLst>
            <pc:docMk/>
            <pc:sldMk cId="2456191930" sldId="293"/>
            <ac:picMk id="1028" creationId="{76207DCE-30C0-44DE-8C96-9C4D58C54883}"/>
          </ac:picMkLst>
        </pc:picChg>
        <pc:picChg chg="add del">
          <ac:chgData name="Milen Spasov" userId="cef1107d-a77d-4d32-bd50-18e6745e452a" providerId="ADAL" clId="{EAFF0F5A-0CFF-4CDB-AD37-D1202E259996}" dt="2021-10-07T22:03:35.909" v="6576"/>
          <ac:picMkLst>
            <pc:docMk/>
            <pc:sldMk cId="2456191930" sldId="293"/>
            <ac:picMk id="1030" creationId="{1CCE2DFE-CAE3-4FBC-8B0F-8458E806DF24}"/>
          </ac:picMkLst>
        </pc:picChg>
        <pc:picChg chg="add del mod">
          <ac:chgData name="Milen Spasov" userId="cef1107d-a77d-4d32-bd50-18e6745e452a" providerId="ADAL" clId="{EAFF0F5A-0CFF-4CDB-AD37-D1202E259996}" dt="2021-10-07T22:04:10.182" v="6586"/>
          <ac:picMkLst>
            <pc:docMk/>
            <pc:sldMk cId="2456191930" sldId="293"/>
            <ac:picMk id="1032" creationId="{D2FB1F03-18A0-4563-A90E-E9D111DE2893}"/>
          </ac:picMkLst>
        </pc:picChg>
        <pc:picChg chg="add mod">
          <ac:chgData name="Milen Spasov" userId="cef1107d-a77d-4d32-bd50-18e6745e452a" providerId="ADAL" clId="{EAFF0F5A-0CFF-4CDB-AD37-D1202E259996}" dt="2021-10-07T22:05:20.167" v="6591" actId="1076"/>
          <ac:picMkLst>
            <pc:docMk/>
            <pc:sldMk cId="2456191930" sldId="293"/>
            <ac:picMk id="1034" creationId="{DA67EFC2-26B5-41B9-A584-2D0625E256DB}"/>
          </ac:picMkLst>
        </pc:picChg>
        <pc:picChg chg="add del mod">
          <ac:chgData name="Milen Spasov" userId="cef1107d-a77d-4d32-bd50-18e6745e452a" providerId="ADAL" clId="{EAFF0F5A-0CFF-4CDB-AD37-D1202E259996}" dt="2021-10-07T20:40:36.680" v="6019"/>
          <ac:picMkLst>
            <pc:docMk/>
            <pc:sldMk cId="2456191930" sldId="293"/>
            <ac:picMk id="2050" creationId="{221B78B6-2288-4250-B45F-481F073D7888}"/>
          </ac:picMkLst>
        </pc:picChg>
        <pc:picChg chg="add mod">
          <ac:chgData name="Milen Spasov" userId="cef1107d-a77d-4d32-bd50-18e6745e452a" providerId="ADAL" clId="{EAFF0F5A-0CFF-4CDB-AD37-D1202E259996}" dt="2021-10-07T20:41:47.812" v="6045" actId="1076"/>
          <ac:picMkLst>
            <pc:docMk/>
            <pc:sldMk cId="2456191930" sldId="293"/>
            <ac:picMk id="2052" creationId="{1B27046B-7371-46AE-A6AE-38A3B2B47CBE}"/>
          </ac:picMkLst>
        </pc:picChg>
      </pc:sldChg>
      <pc:sldChg chg="delSp modSp add mod ord modTransition delAnim modAnim">
        <pc:chgData name="Milen Spasov" userId="cef1107d-a77d-4d32-bd50-18e6745e452a" providerId="ADAL" clId="{EAFF0F5A-0CFF-4CDB-AD37-D1202E259996}" dt="2021-10-08T22:36:13.580" v="6621" actId="20577"/>
        <pc:sldMkLst>
          <pc:docMk/>
          <pc:sldMk cId="3301094207" sldId="294"/>
        </pc:sldMkLst>
        <pc:spChg chg="mod">
          <ac:chgData name="Milen Spasov" userId="cef1107d-a77d-4d32-bd50-18e6745e452a" providerId="ADAL" clId="{EAFF0F5A-0CFF-4CDB-AD37-D1202E259996}" dt="2021-10-07T19:20:25.432" v="4460" actId="20577"/>
          <ac:spMkLst>
            <pc:docMk/>
            <pc:sldMk cId="3301094207" sldId="294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3.726" v="4505" actId="21"/>
          <ac:spMkLst>
            <pc:docMk/>
            <pc:sldMk cId="3301094207" sldId="294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8T22:36:13.580" v="6621" actId="20577"/>
          <ac:spMkLst>
            <pc:docMk/>
            <pc:sldMk cId="3301094207" sldId="294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1.854" v="4504" actId="21"/>
          <ac:spMkLst>
            <pc:docMk/>
            <pc:sldMk cId="3301094207" sldId="294"/>
            <ac:spMk id="8" creationId="{28FA3479-E460-414E-A3BE-6A7D828E8788}"/>
          </ac:spMkLst>
        </pc:spChg>
      </pc:sldChg>
    </pc:docChg>
  </pc:docChgLst>
  <pc:docChgLst>
    <pc:chgData name="Milen Spasov" userId="cef1107d-a77d-4d32-bd50-18e6745e452a" providerId="ADAL" clId="{6A14D7CB-42BA-4818-AAD1-4C75198A75B4}"/>
    <pc:docChg chg="undo redo custSel addSld delSld modSld sldOrd">
      <pc:chgData name="Milen Spasov" userId="cef1107d-a77d-4d32-bd50-18e6745e452a" providerId="ADAL" clId="{6A14D7CB-42BA-4818-AAD1-4C75198A75B4}" dt="2021-10-13T12:52:12.792" v="1045" actId="113"/>
      <pc:docMkLst>
        <pc:docMk/>
      </pc:docMkLst>
      <pc:sldChg chg="modAnim">
        <pc:chgData name="Milen Spasov" userId="cef1107d-a77d-4d32-bd50-18e6745e452a" providerId="ADAL" clId="{6A14D7CB-42BA-4818-AAD1-4C75198A75B4}" dt="2021-10-12T21:56:13.572" v="938"/>
        <pc:sldMkLst>
          <pc:docMk/>
          <pc:sldMk cId="3189061390" sldId="282"/>
        </pc:sldMkLst>
      </pc:sldChg>
      <pc:sldChg chg="delSp modSp mod">
        <pc:chgData name="Milen Spasov" userId="cef1107d-a77d-4d32-bd50-18e6745e452a" providerId="ADAL" clId="{6A14D7CB-42BA-4818-AAD1-4C75198A75B4}" dt="2021-10-13T12:52:12.792" v="1045" actId="113"/>
        <pc:sldMkLst>
          <pc:docMk/>
          <pc:sldMk cId="410892976" sldId="286"/>
        </pc:sldMkLst>
        <pc:spChg chg="mod">
          <ac:chgData name="Milen Spasov" userId="cef1107d-a77d-4d32-bd50-18e6745e452a" providerId="ADAL" clId="{6A14D7CB-42BA-4818-AAD1-4C75198A75B4}" dt="2021-10-13T12:52:12.792" v="1045" actId="113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6A14D7CB-42BA-4818-AAD1-4C75198A75B4}" dt="2021-10-11T21:31:14.894" v="892" actId="21"/>
          <ac:picMkLst>
            <pc:docMk/>
            <pc:sldMk cId="410892976" sldId="286"/>
            <ac:picMk id="9218" creationId="{5AB4733C-7CA4-40AB-BB92-796E359C74CB}"/>
          </ac:picMkLst>
        </pc:picChg>
      </pc:sldChg>
      <pc:sldChg chg="modAnim">
        <pc:chgData name="Milen Spasov" userId="cef1107d-a77d-4d32-bd50-18e6745e452a" providerId="ADAL" clId="{6A14D7CB-42BA-4818-AAD1-4C75198A75B4}" dt="2021-10-12T21:56:19.390" v="939"/>
        <pc:sldMkLst>
          <pc:docMk/>
          <pc:sldMk cId="791223567" sldId="295"/>
        </pc:sldMkLst>
      </pc:sldChg>
      <pc:sldChg chg="modAnim">
        <pc:chgData name="Milen Spasov" userId="cef1107d-a77d-4d32-bd50-18e6745e452a" providerId="ADAL" clId="{6A14D7CB-42BA-4818-AAD1-4C75198A75B4}" dt="2021-10-12T21:56:22.503" v="940"/>
        <pc:sldMkLst>
          <pc:docMk/>
          <pc:sldMk cId="3666821827" sldId="296"/>
        </pc:sldMkLst>
      </pc:sldChg>
      <pc:sldChg chg="modAnim">
        <pc:chgData name="Milen Spasov" userId="cef1107d-a77d-4d32-bd50-18e6745e452a" providerId="ADAL" clId="{6A14D7CB-42BA-4818-AAD1-4C75198A75B4}" dt="2021-10-12T21:56:45.827" v="944"/>
        <pc:sldMkLst>
          <pc:docMk/>
          <pc:sldMk cId="3102634901" sldId="297"/>
        </pc:sldMkLst>
      </pc:sldChg>
      <pc:sldChg chg="modAnim">
        <pc:chgData name="Milen Spasov" userId="cef1107d-a77d-4d32-bd50-18e6745e452a" providerId="ADAL" clId="{6A14D7CB-42BA-4818-AAD1-4C75198A75B4}" dt="2021-10-12T21:56:52.771" v="945"/>
        <pc:sldMkLst>
          <pc:docMk/>
          <pc:sldMk cId="2428438951" sldId="298"/>
        </pc:sldMkLst>
      </pc:sldChg>
      <pc:sldChg chg="modAnim">
        <pc:chgData name="Milen Spasov" userId="cef1107d-a77d-4d32-bd50-18e6745e452a" providerId="ADAL" clId="{6A14D7CB-42BA-4818-AAD1-4C75198A75B4}" dt="2021-10-12T21:57:06.910" v="947"/>
        <pc:sldMkLst>
          <pc:docMk/>
          <pc:sldMk cId="3926113297" sldId="299"/>
        </pc:sldMkLst>
      </pc:sldChg>
      <pc:sldChg chg="addSp delSp modSp add mod ord delAnim modAnim">
        <pc:chgData name="Milen Spasov" userId="cef1107d-a77d-4d32-bd50-18e6745e452a" providerId="ADAL" clId="{6A14D7CB-42BA-4818-AAD1-4C75198A75B4}" dt="2021-10-12T21:57:21.999" v="948"/>
        <pc:sldMkLst>
          <pc:docMk/>
          <pc:sldMk cId="2738285245" sldId="300"/>
        </pc:sldMkLst>
        <pc:spChg chg="mod">
          <ac:chgData name="Milen Spasov" userId="cef1107d-a77d-4d32-bd50-18e6745e452a" providerId="ADAL" clId="{6A14D7CB-42BA-4818-AAD1-4C75198A75B4}" dt="2021-10-11T21:18:23.185" v="562" actId="20577"/>
          <ac:spMkLst>
            <pc:docMk/>
            <pc:sldMk cId="2738285245" sldId="300"/>
            <ac:spMk id="2" creationId="{00000000-0000-0000-0000-000000000000}"/>
          </ac:spMkLst>
        </pc:spChg>
        <pc:spChg chg="del mod">
          <ac:chgData name="Milen Spasov" userId="cef1107d-a77d-4d32-bd50-18e6745e452a" providerId="ADAL" clId="{6A14D7CB-42BA-4818-AAD1-4C75198A75B4}" dt="2021-10-11T21:12:12.951" v="18" actId="21"/>
          <ac:spMkLst>
            <pc:docMk/>
            <pc:sldMk cId="2738285245" sldId="300"/>
            <ac:spMk id="6" creationId="{00000000-0000-0000-0000-000000000000}"/>
          </ac:spMkLst>
        </pc:spChg>
        <pc:spChg chg="add mod">
          <ac:chgData name="Milen Spasov" userId="cef1107d-a77d-4d32-bd50-18e6745e452a" providerId="ADAL" clId="{6A14D7CB-42BA-4818-AAD1-4C75198A75B4}" dt="2021-10-11T21:18:12.711" v="558"/>
          <ac:spMkLst>
            <pc:docMk/>
            <pc:sldMk cId="2738285245" sldId="300"/>
            <ac:spMk id="8" creationId="{E16F86B5-18D3-46D0-82DD-C116F512E203}"/>
          </ac:spMkLst>
        </pc:spChg>
        <pc:picChg chg="del">
          <ac:chgData name="Milen Spasov" userId="cef1107d-a77d-4d32-bd50-18e6745e452a" providerId="ADAL" clId="{6A14D7CB-42BA-4818-AAD1-4C75198A75B4}" dt="2021-10-11T21:11:49.238" v="14" actId="21"/>
          <ac:picMkLst>
            <pc:docMk/>
            <pc:sldMk cId="2738285245" sldId="300"/>
            <ac:picMk id="3082" creationId="{C498806F-527E-4282-A0AD-4989B5699F10}"/>
          </ac:picMkLst>
        </pc:picChg>
      </pc:sldChg>
      <pc:sldChg chg="modSp add mod modAnim">
        <pc:chgData name="Milen Spasov" userId="cef1107d-a77d-4d32-bd50-18e6745e452a" providerId="ADAL" clId="{6A14D7CB-42BA-4818-AAD1-4C75198A75B4}" dt="2021-10-12T21:57:28.996" v="949"/>
        <pc:sldMkLst>
          <pc:docMk/>
          <pc:sldMk cId="2175206883" sldId="301"/>
        </pc:sldMkLst>
        <pc:spChg chg="mod">
          <ac:chgData name="Milen Spasov" userId="cef1107d-a77d-4d32-bd50-18e6745e452a" providerId="ADAL" clId="{6A14D7CB-42BA-4818-AAD1-4C75198A75B4}" dt="2021-10-11T21:18:28.762" v="564" actId="20577"/>
          <ac:spMkLst>
            <pc:docMk/>
            <pc:sldMk cId="2175206883" sldId="301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1:52.703" v="763"/>
          <ac:spMkLst>
            <pc:docMk/>
            <pc:sldMk cId="2175206883" sldId="301"/>
            <ac:spMk id="8" creationId="{E16F86B5-18D3-46D0-82DD-C116F512E203}"/>
          </ac:spMkLst>
        </pc:spChg>
      </pc:sldChg>
      <pc:sldChg chg="modSp add mod modAnim">
        <pc:chgData name="Milen Spasov" userId="cef1107d-a77d-4d32-bd50-18e6745e452a" providerId="ADAL" clId="{6A14D7CB-42BA-4818-AAD1-4C75198A75B4}" dt="2021-10-12T21:57:32.499" v="950"/>
        <pc:sldMkLst>
          <pc:docMk/>
          <pc:sldMk cId="99549150" sldId="302"/>
        </pc:sldMkLst>
        <pc:spChg chg="mod">
          <ac:chgData name="Milen Spasov" userId="cef1107d-a77d-4d32-bd50-18e6745e452a" providerId="ADAL" clId="{6A14D7CB-42BA-4818-AAD1-4C75198A75B4}" dt="2021-10-11T21:22:02.886" v="765" actId="20577"/>
          <ac:spMkLst>
            <pc:docMk/>
            <pc:sldMk cId="99549150" sldId="302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6:30.572" v="861" actId="20577"/>
          <ac:spMkLst>
            <pc:docMk/>
            <pc:sldMk cId="99549150" sldId="302"/>
            <ac:spMk id="8" creationId="{E16F86B5-18D3-46D0-82DD-C116F512E203}"/>
          </ac:spMkLst>
        </pc:spChg>
      </pc:sldChg>
      <pc:sldChg chg="addSp delSp modSp add mod ord setBg modAnim">
        <pc:chgData name="Milen Spasov" userId="cef1107d-a77d-4d32-bd50-18e6745e452a" providerId="ADAL" clId="{6A14D7CB-42BA-4818-AAD1-4C75198A75B4}" dt="2021-10-12T21:57:36.797" v="951"/>
        <pc:sldMkLst>
          <pc:docMk/>
          <pc:sldMk cId="1876026416" sldId="303"/>
        </pc:sldMkLst>
        <pc:spChg chg="mod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2" creationId="{00000000-0000-0000-0000-000000000000}"/>
          </ac:spMkLst>
        </pc:spChg>
        <pc:spChg chg="add del">
          <ac:chgData name="Milen Spasov" userId="cef1107d-a77d-4d32-bd50-18e6745e452a" providerId="ADAL" clId="{6A14D7CB-42BA-4818-AAD1-4C75198A75B4}" dt="2021-10-11T21:27:37.878" v="870"/>
          <ac:spMkLst>
            <pc:docMk/>
            <pc:sldMk cId="1876026416" sldId="303"/>
            <ac:spMk id="3" creationId="{3127322E-1F1D-40AE-B659-3A08F52B6259}"/>
          </ac:spMkLst>
        </pc:spChg>
        <pc:spChg chg="mod ord">
          <ac:chgData name="Milen Spasov" userId="cef1107d-a77d-4d32-bd50-18e6745e452a" providerId="ADAL" clId="{6A14D7CB-42BA-4818-AAD1-4C75198A75B4}" dt="2021-10-11T21:30:40.089" v="884" actId="20577"/>
          <ac:spMkLst>
            <pc:docMk/>
            <pc:sldMk cId="1876026416" sldId="303"/>
            <ac:spMk id="8" creationId="{E16F86B5-18D3-46D0-82DD-C116F512E203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3" creationId="{FF9B822F-893E-44C8-963C-64F50ACECBB2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5" creationId="{EBF87945-A001-489F-9D9B-7D9435F0B9CA}"/>
          </ac:spMkLst>
        </pc:spChg>
        <pc:picChg chg="ord">
          <ac:chgData name="Milen Spasov" userId="cef1107d-a77d-4d32-bd50-18e6745e452a" providerId="ADAL" clId="{6A14D7CB-42BA-4818-AAD1-4C75198A75B4}" dt="2021-10-11T21:28:38.170" v="876" actId="26606"/>
          <ac:picMkLst>
            <pc:docMk/>
            <pc:sldMk cId="1876026416" sldId="303"/>
            <ac:picMk id="7" creationId="{A914A229-6FDB-47D4-819F-B19ABB30D06F}"/>
          </ac:picMkLst>
        </pc:picChg>
        <pc:picChg chg="add mod">
          <ac:chgData name="Milen Spasov" userId="cef1107d-a77d-4d32-bd50-18e6745e452a" providerId="ADAL" clId="{6A14D7CB-42BA-4818-AAD1-4C75198A75B4}" dt="2021-10-11T21:31:50.923" v="899" actId="1076"/>
          <ac:picMkLst>
            <pc:docMk/>
            <pc:sldMk cId="1876026416" sldId="303"/>
            <ac:picMk id="1028" creationId="{CE4677D6-1277-4727-BB17-D6C808928676}"/>
          </ac:picMkLst>
        </pc:picChg>
      </pc:sldChg>
      <pc:sldChg chg="addSp delSp modSp add del mod delAnim">
        <pc:chgData name="Milen Spasov" userId="cef1107d-a77d-4d32-bd50-18e6745e452a" providerId="ADAL" clId="{6A14D7CB-42BA-4818-AAD1-4C75198A75B4}" dt="2021-10-13T12:51:28.831" v="1031" actId="2696"/>
        <pc:sldMkLst>
          <pc:docMk/>
          <pc:sldMk cId="3729863199" sldId="304"/>
        </pc:sldMkLst>
        <pc:spChg chg="del mod">
          <ac:chgData name="Milen Spasov" userId="cef1107d-a77d-4d32-bd50-18e6745e452a" providerId="ADAL" clId="{6A14D7CB-42BA-4818-AAD1-4C75198A75B4}" dt="2021-10-11T22:15:09.633" v="934" actId="21"/>
          <ac:spMkLst>
            <pc:docMk/>
            <pc:sldMk cId="3729863199" sldId="304"/>
            <ac:spMk id="2" creationId="{00000000-0000-0000-0000-000000000000}"/>
          </ac:spMkLst>
        </pc:spChg>
        <pc:spChg chg="del">
          <ac:chgData name="Milen Spasov" userId="cef1107d-a77d-4d32-bd50-18e6745e452a" providerId="ADAL" clId="{6A14D7CB-42BA-4818-AAD1-4C75198A75B4}" dt="2021-10-11T21:36:07.883" v="902" actId="21"/>
          <ac:spMkLst>
            <pc:docMk/>
            <pc:sldMk cId="3729863199" sldId="304"/>
            <ac:spMk id="8" creationId="{E16F86B5-18D3-46D0-82DD-C116F512E203}"/>
          </ac:spMkLst>
        </pc:spChg>
        <pc:graphicFrameChg chg="add mod">
          <ac:chgData name="Milen Spasov" userId="cef1107d-a77d-4d32-bd50-18e6745e452a" providerId="ADAL" clId="{6A14D7CB-42BA-4818-AAD1-4C75198A75B4}" dt="2021-10-11T22:15:13.322" v="935" actId="14100"/>
          <ac:graphicFrameMkLst>
            <pc:docMk/>
            <pc:sldMk cId="3729863199" sldId="304"/>
            <ac:graphicFrameMk id="3" creationId="{0376544A-35AE-445A-B25A-5442BF0CAE66}"/>
          </ac:graphicFrameMkLst>
        </pc:graphicFrameChg>
        <pc:picChg chg="del">
          <ac:chgData name="Milen Spasov" userId="cef1107d-a77d-4d32-bd50-18e6745e452a" providerId="ADAL" clId="{6A14D7CB-42BA-4818-AAD1-4C75198A75B4}" dt="2021-10-11T22:15:08.540" v="933" actId="21"/>
          <ac:picMkLst>
            <pc:docMk/>
            <pc:sldMk cId="3729863199" sldId="304"/>
            <ac:picMk id="7" creationId="{A914A229-6FDB-47D4-819F-B19ABB30D06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1C0D0-EB4C-499D-9B9F-F03AB320DDC4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CB3818-5A10-4233-ADA4-87379841DF9D}">
      <dgm:prSet phldrT="[Text]"/>
      <dgm:spPr/>
      <dgm:t>
        <a:bodyPr/>
        <a:lstStyle/>
        <a:p>
          <a:r>
            <a:rPr lang="en-BS" dirty="0"/>
            <a:t>Development</a:t>
          </a:r>
          <a:endParaRPr lang="en-US" dirty="0"/>
        </a:p>
      </dgm:t>
    </dgm:pt>
    <dgm:pt modelId="{C67DEF2C-9080-4745-8DBF-A2490AF90101}" type="parTrans" cxnId="{D2AFABBD-C629-4824-8C2C-29E645536F86}">
      <dgm:prSet/>
      <dgm:spPr/>
      <dgm:t>
        <a:bodyPr/>
        <a:lstStyle/>
        <a:p>
          <a:endParaRPr lang="en-US"/>
        </a:p>
      </dgm:t>
    </dgm:pt>
    <dgm:pt modelId="{AB7C8546-209A-4F8B-AFC0-EF976FB86758}" type="sibTrans" cxnId="{D2AFABBD-C629-4824-8C2C-29E645536F86}">
      <dgm:prSet/>
      <dgm:spPr/>
      <dgm:t>
        <a:bodyPr/>
        <a:lstStyle/>
        <a:p>
          <a:endParaRPr lang="en-US"/>
        </a:p>
      </dgm:t>
    </dgm:pt>
    <dgm:pt modelId="{5398BCF1-1610-40E6-B1D0-615E0ECC7079}">
      <dgm:prSet phldrT="[Text]"/>
      <dgm:spPr/>
      <dgm:t>
        <a:bodyPr/>
        <a:lstStyle/>
        <a:p>
          <a:r>
            <a:rPr lang="bg-BG" dirty="0"/>
            <a:t>Използва се от програмистите за нови функционалности</a:t>
          </a:r>
          <a:endParaRPr lang="en-US" dirty="0"/>
        </a:p>
      </dgm:t>
    </dgm:pt>
    <dgm:pt modelId="{0F695515-6A98-47FE-8685-C35F2D0DCA3E}" type="parTrans" cxnId="{87C5D01B-1D70-4810-B4FC-56B3FE745897}">
      <dgm:prSet/>
      <dgm:spPr/>
      <dgm:t>
        <a:bodyPr/>
        <a:lstStyle/>
        <a:p>
          <a:endParaRPr lang="en-US"/>
        </a:p>
      </dgm:t>
    </dgm:pt>
    <dgm:pt modelId="{E0735526-07C6-48A5-9434-79FC91E4603F}" type="sibTrans" cxnId="{87C5D01B-1D70-4810-B4FC-56B3FE745897}">
      <dgm:prSet/>
      <dgm:spPr/>
      <dgm:t>
        <a:bodyPr/>
        <a:lstStyle/>
        <a:p>
          <a:endParaRPr lang="en-US"/>
        </a:p>
      </dgm:t>
    </dgm:pt>
    <dgm:pt modelId="{3B7C4301-940B-4E8B-B53B-EFB04D5A8B54}">
      <dgm:prSet phldrT="[Text]"/>
      <dgm:spPr/>
      <dgm:t>
        <a:bodyPr/>
        <a:lstStyle/>
        <a:p>
          <a:r>
            <a:rPr lang="bg-BG" dirty="0"/>
            <a:t>През повечето време нестабилна среда</a:t>
          </a:r>
          <a:endParaRPr lang="en-US" dirty="0"/>
        </a:p>
      </dgm:t>
    </dgm:pt>
    <dgm:pt modelId="{3A99AC32-FC4E-4B3D-A091-8253E105516D}" type="parTrans" cxnId="{65412E10-CCD2-413C-B897-BA43C8E1B1DB}">
      <dgm:prSet/>
      <dgm:spPr/>
      <dgm:t>
        <a:bodyPr/>
        <a:lstStyle/>
        <a:p>
          <a:endParaRPr lang="en-US"/>
        </a:p>
      </dgm:t>
    </dgm:pt>
    <dgm:pt modelId="{264355D5-EF34-4E77-B947-AFE45721AF76}" type="sibTrans" cxnId="{65412E10-CCD2-413C-B897-BA43C8E1B1DB}">
      <dgm:prSet/>
      <dgm:spPr/>
      <dgm:t>
        <a:bodyPr/>
        <a:lstStyle/>
        <a:p>
          <a:endParaRPr lang="en-US"/>
        </a:p>
      </dgm:t>
    </dgm:pt>
    <dgm:pt modelId="{59C1A198-B88B-4FD4-AE56-27D957188FC4}">
      <dgm:prSet phldrT="[Text]"/>
      <dgm:spPr/>
      <dgm:t>
        <a:bodyPr/>
        <a:lstStyle/>
        <a:p>
          <a:r>
            <a:rPr lang="en-BS" dirty="0"/>
            <a:t>Testing</a:t>
          </a:r>
          <a:endParaRPr lang="en-US" dirty="0"/>
        </a:p>
      </dgm:t>
    </dgm:pt>
    <dgm:pt modelId="{CF02572F-0B38-4DFE-A5E2-098464810005}" type="parTrans" cxnId="{B1B568B1-5140-4064-9829-13A4FE1FA8DE}">
      <dgm:prSet/>
      <dgm:spPr/>
      <dgm:t>
        <a:bodyPr/>
        <a:lstStyle/>
        <a:p>
          <a:endParaRPr lang="en-US"/>
        </a:p>
      </dgm:t>
    </dgm:pt>
    <dgm:pt modelId="{9E601A0D-2537-4AE2-9412-C7A45235A64D}" type="sibTrans" cxnId="{B1B568B1-5140-4064-9829-13A4FE1FA8DE}">
      <dgm:prSet/>
      <dgm:spPr/>
      <dgm:t>
        <a:bodyPr/>
        <a:lstStyle/>
        <a:p>
          <a:endParaRPr lang="en-US"/>
        </a:p>
      </dgm:t>
    </dgm:pt>
    <dgm:pt modelId="{1ACF519E-7A9C-454B-A21C-0B7726E503E2}">
      <dgm:prSet phldrT="[Text]"/>
      <dgm:spPr/>
      <dgm:t>
        <a:bodyPr/>
        <a:lstStyle/>
        <a:p>
          <a:r>
            <a:rPr lang="bg-BG" dirty="0"/>
            <a:t>Използва се за тестване от </a:t>
          </a:r>
          <a:r>
            <a:rPr lang="en-BS" dirty="0"/>
            <a:t>QA </a:t>
          </a:r>
          <a:r>
            <a:rPr lang="bg-BG" dirty="0"/>
            <a:t>екипа</a:t>
          </a:r>
          <a:endParaRPr lang="en-US" dirty="0"/>
        </a:p>
      </dgm:t>
    </dgm:pt>
    <dgm:pt modelId="{73CC0EE6-F5F2-4A0A-8E67-CE940BF025FE}" type="parTrans" cxnId="{0DE3278D-4AA1-4E4E-8EE3-AA49D0327671}">
      <dgm:prSet/>
      <dgm:spPr/>
      <dgm:t>
        <a:bodyPr/>
        <a:lstStyle/>
        <a:p>
          <a:endParaRPr lang="en-US"/>
        </a:p>
      </dgm:t>
    </dgm:pt>
    <dgm:pt modelId="{29854596-9EF7-47B7-ACE1-F1AEF2E1F902}" type="sibTrans" cxnId="{0DE3278D-4AA1-4E4E-8EE3-AA49D0327671}">
      <dgm:prSet/>
      <dgm:spPr/>
      <dgm:t>
        <a:bodyPr/>
        <a:lstStyle/>
        <a:p>
          <a:endParaRPr lang="en-US"/>
        </a:p>
      </dgm:t>
    </dgm:pt>
    <dgm:pt modelId="{9C9E9B4A-A5F9-4E7E-A864-52E8F2F1371F}">
      <dgm:prSet phldrT="[Text]"/>
      <dgm:spPr/>
      <dgm:t>
        <a:bodyPr/>
        <a:lstStyle/>
        <a:p>
          <a:r>
            <a:rPr lang="bg-BG" dirty="0"/>
            <a:t>По-стабилна версия от </a:t>
          </a:r>
          <a:r>
            <a:rPr lang="en-BS" dirty="0"/>
            <a:t>development</a:t>
          </a:r>
          <a:endParaRPr lang="en-US" dirty="0"/>
        </a:p>
      </dgm:t>
    </dgm:pt>
    <dgm:pt modelId="{F9928E37-CFEE-4197-8F69-16CAC5AF4D87}" type="parTrans" cxnId="{4F020C1E-A652-4CA4-92B3-F3A26784779D}">
      <dgm:prSet/>
      <dgm:spPr/>
      <dgm:t>
        <a:bodyPr/>
        <a:lstStyle/>
        <a:p>
          <a:endParaRPr lang="en-US"/>
        </a:p>
      </dgm:t>
    </dgm:pt>
    <dgm:pt modelId="{85D780D5-D9E3-4460-AF3D-14CB172FC0EA}" type="sibTrans" cxnId="{4F020C1E-A652-4CA4-92B3-F3A26784779D}">
      <dgm:prSet/>
      <dgm:spPr/>
      <dgm:t>
        <a:bodyPr/>
        <a:lstStyle/>
        <a:p>
          <a:endParaRPr lang="en-US"/>
        </a:p>
      </dgm:t>
    </dgm:pt>
    <dgm:pt modelId="{AC1E91A9-B405-4657-977B-791F0F5345F8}">
      <dgm:prSet phldrT="[Text]"/>
      <dgm:spPr/>
      <dgm:t>
        <a:bodyPr/>
        <a:lstStyle/>
        <a:p>
          <a:r>
            <a:rPr lang="en-BS" dirty="0"/>
            <a:t>Staging</a:t>
          </a:r>
          <a:endParaRPr lang="en-US" dirty="0"/>
        </a:p>
      </dgm:t>
    </dgm:pt>
    <dgm:pt modelId="{67FED5A9-08C7-4352-A18F-7AA09FCC2CA9}" type="parTrans" cxnId="{F799F357-7CE9-42BB-99B1-B0AABD8ACC56}">
      <dgm:prSet/>
      <dgm:spPr/>
      <dgm:t>
        <a:bodyPr/>
        <a:lstStyle/>
        <a:p>
          <a:endParaRPr lang="en-US"/>
        </a:p>
      </dgm:t>
    </dgm:pt>
    <dgm:pt modelId="{474EBC85-FEE4-453E-9EB2-57D98E2FAE7A}" type="sibTrans" cxnId="{F799F357-7CE9-42BB-99B1-B0AABD8ACC56}">
      <dgm:prSet/>
      <dgm:spPr/>
      <dgm:t>
        <a:bodyPr/>
        <a:lstStyle/>
        <a:p>
          <a:endParaRPr lang="en-US"/>
        </a:p>
      </dgm:t>
    </dgm:pt>
    <dgm:pt modelId="{680D1D46-A624-4AF2-80FB-6F74D42783CF}">
      <dgm:prSet phldrT="[Text]"/>
      <dgm:spPr/>
      <dgm:t>
        <a:bodyPr/>
        <a:lstStyle/>
        <a:p>
          <a:r>
            <a:rPr lang="bg-BG" dirty="0"/>
            <a:t>Използва се от </a:t>
          </a:r>
          <a:r>
            <a:rPr lang="en-BS" dirty="0"/>
            <a:t>QA </a:t>
          </a:r>
          <a:r>
            <a:rPr lang="bg-BG" dirty="0"/>
            <a:t>екипа и от клиенти за приемане на нови версии на проекта</a:t>
          </a:r>
          <a:endParaRPr lang="en-US" dirty="0"/>
        </a:p>
      </dgm:t>
    </dgm:pt>
    <dgm:pt modelId="{E75BA3BE-AE44-42CD-B9BB-B18E52D58D76}" type="parTrans" cxnId="{E598EA76-26B8-4FD1-A14E-1B29EAAF300F}">
      <dgm:prSet/>
      <dgm:spPr/>
      <dgm:t>
        <a:bodyPr/>
        <a:lstStyle/>
        <a:p>
          <a:endParaRPr lang="en-US"/>
        </a:p>
      </dgm:t>
    </dgm:pt>
    <dgm:pt modelId="{42FB0569-EECD-4F37-82F7-F73B113A8777}" type="sibTrans" cxnId="{E598EA76-26B8-4FD1-A14E-1B29EAAF300F}">
      <dgm:prSet/>
      <dgm:spPr/>
      <dgm:t>
        <a:bodyPr/>
        <a:lstStyle/>
        <a:p>
          <a:endParaRPr lang="en-US"/>
        </a:p>
      </dgm:t>
    </dgm:pt>
    <dgm:pt modelId="{B71AC40E-2B0E-4426-8E90-4ACA1B6EBF07}">
      <dgm:prSet phldrT="[Text]"/>
      <dgm:spPr/>
      <dgm:t>
        <a:bodyPr/>
        <a:lstStyle/>
        <a:p>
          <a:r>
            <a:rPr lang="bg-BG" dirty="0"/>
            <a:t>Частично реални клиенски данни</a:t>
          </a:r>
          <a:endParaRPr lang="en-US" dirty="0"/>
        </a:p>
      </dgm:t>
    </dgm:pt>
    <dgm:pt modelId="{7A04D91D-140D-489D-910C-289DD4E1F223}" type="parTrans" cxnId="{C791B3F4-F1BE-4D0F-AF75-335341BBA566}">
      <dgm:prSet/>
      <dgm:spPr/>
      <dgm:t>
        <a:bodyPr/>
        <a:lstStyle/>
        <a:p>
          <a:endParaRPr lang="en-US"/>
        </a:p>
      </dgm:t>
    </dgm:pt>
    <dgm:pt modelId="{3E9A10B9-07DA-4AE5-8F61-BF12C58C92E2}" type="sibTrans" cxnId="{C791B3F4-F1BE-4D0F-AF75-335341BBA566}">
      <dgm:prSet/>
      <dgm:spPr/>
      <dgm:t>
        <a:bodyPr/>
        <a:lstStyle/>
        <a:p>
          <a:endParaRPr lang="en-US"/>
        </a:p>
      </dgm:t>
    </dgm:pt>
    <dgm:pt modelId="{0FEB8646-50B7-42EF-B779-3BD426AB4FEF}">
      <dgm:prSet phldrT="[Text]"/>
      <dgm:spPr/>
      <dgm:t>
        <a:bodyPr/>
        <a:lstStyle/>
        <a:p>
          <a:r>
            <a:rPr lang="en-BS" dirty="0"/>
            <a:t>Production</a:t>
          </a:r>
          <a:endParaRPr lang="en-US" dirty="0"/>
        </a:p>
      </dgm:t>
    </dgm:pt>
    <dgm:pt modelId="{DB9FFB03-EA62-42B6-AC50-5CF9779DBED9}" type="parTrans" cxnId="{CAF3D92F-7A70-4952-A5E4-7FE2AEA31BF0}">
      <dgm:prSet/>
      <dgm:spPr/>
      <dgm:t>
        <a:bodyPr/>
        <a:lstStyle/>
        <a:p>
          <a:endParaRPr lang="en-US"/>
        </a:p>
      </dgm:t>
    </dgm:pt>
    <dgm:pt modelId="{F3DE25B5-AF9A-4938-A2D6-9F4719729B31}" type="sibTrans" cxnId="{CAF3D92F-7A70-4952-A5E4-7FE2AEA31BF0}">
      <dgm:prSet/>
      <dgm:spPr/>
      <dgm:t>
        <a:bodyPr/>
        <a:lstStyle/>
        <a:p>
          <a:endParaRPr lang="en-US"/>
        </a:p>
      </dgm:t>
    </dgm:pt>
    <dgm:pt modelId="{2CC45C7A-BE20-4447-963B-739DD18A6E6D}">
      <dgm:prSet phldrT="[Text]"/>
      <dgm:spPr/>
      <dgm:t>
        <a:bodyPr/>
        <a:lstStyle/>
        <a:p>
          <a:r>
            <a:rPr lang="bg-BG" dirty="0"/>
            <a:t>Не съдържа клиентски данни</a:t>
          </a:r>
          <a:endParaRPr lang="en-US" dirty="0"/>
        </a:p>
      </dgm:t>
    </dgm:pt>
    <dgm:pt modelId="{1CE651B8-37C6-40F1-85CC-0A9A57FC7559}" type="parTrans" cxnId="{541C746E-16E7-4364-93DE-D592CBF35E84}">
      <dgm:prSet/>
      <dgm:spPr/>
      <dgm:t>
        <a:bodyPr/>
        <a:lstStyle/>
        <a:p>
          <a:endParaRPr lang="en-US"/>
        </a:p>
      </dgm:t>
    </dgm:pt>
    <dgm:pt modelId="{4BFC23A2-29C8-49CA-8A25-606D0589ECF3}" type="sibTrans" cxnId="{541C746E-16E7-4364-93DE-D592CBF35E84}">
      <dgm:prSet/>
      <dgm:spPr/>
      <dgm:t>
        <a:bodyPr/>
        <a:lstStyle/>
        <a:p>
          <a:endParaRPr lang="en-US"/>
        </a:p>
      </dgm:t>
    </dgm:pt>
    <dgm:pt modelId="{212A7DAA-8A6A-4DB7-A148-2FE4A85F9BA4}">
      <dgm:prSet phldrT="[Text]"/>
      <dgm:spPr/>
      <dgm:t>
        <a:bodyPr/>
        <a:lstStyle/>
        <a:p>
          <a:r>
            <a:rPr lang="bg-BG" dirty="0"/>
            <a:t>Не съдържа клиентски данни, само тестови</a:t>
          </a:r>
          <a:endParaRPr lang="en-US" dirty="0"/>
        </a:p>
      </dgm:t>
    </dgm:pt>
    <dgm:pt modelId="{010D3711-6202-4331-A099-FD28283D305A}" type="parTrans" cxnId="{6991E8DB-4188-4278-97E5-759C58FF0234}">
      <dgm:prSet/>
      <dgm:spPr/>
      <dgm:t>
        <a:bodyPr/>
        <a:lstStyle/>
        <a:p>
          <a:endParaRPr lang="en-US"/>
        </a:p>
      </dgm:t>
    </dgm:pt>
    <dgm:pt modelId="{A6D575CD-2207-465E-9837-08E403DF73F7}" type="sibTrans" cxnId="{6991E8DB-4188-4278-97E5-759C58FF0234}">
      <dgm:prSet/>
      <dgm:spPr/>
      <dgm:t>
        <a:bodyPr/>
        <a:lstStyle/>
        <a:p>
          <a:endParaRPr lang="en-US"/>
        </a:p>
      </dgm:t>
    </dgm:pt>
    <dgm:pt modelId="{C6AB116C-8D4E-4ADA-BDA0-25053217CACD}">
      <dgm:prSet phldrT="[Text]"/>
      <dgm:spPr/>
      <dgm:t>
        <a:bodyPr/>
        <a:lstStyle/>
        <a:p>
          <a:r>
            <a:rPr lang="en-BS" dirty="0"/>
            <a:t>UAT (User Acceptance Testing) – </a:t>
          </a:r>
          <a:r>
            <a:rPr lang="bg-BG" dirty="0"/>
            <a:t>тестове от крайния клиент</a:t>
          </a:r>
          <a:endParaRPr lang="en-US" dirty="0"/>
        </a:p>
      </dgm:t>
    </dgm:pt>
    <dgm:pt modelId="{01FE5362-FB05-4948-B40C-51113D57DFD3}" type="parTrans" cxnId="{08D61219-4AA3-40EF-A416-F5AB58ABF917}">
      <dgm:prSet/>
      <dgm:spPr/>
      <dgm:t>
        <a:bodyPr/>
        <a:lstStyle/>
        <a:p>
          <a:endParaRPr lang="en-US"/>
        </a:p>
      </dgm:t>
    </dgm:pt>
    <dgm:pt modelId="{0C294A90-F54E-4616-82CE-39C4CAF5BDE4}" type="sibTrans" cxnId="{08D61219-4AA3-40EF-A416-F5AB58ABF917}">
      <dgm:prSet/>
      <dgm:spPr/>
      <dgm:t>
        <a:bodyPr/>
        <a:lstStyle/>
        <a:p>
          <a:endParaRPr lang="en-US"/>
        </a:p>
      </dgm:t>
    </dgm:pt>
    <dgm:pt modelId="{99515672-978B-4807-A0B8-F805352A5D46}">
      <dgm:prSet phldrT="[Text]"/>
      <dgm:spPr/>
      <dgm:t>
        <a:bodyPr/>
        <a:lstStyle/>
        <a:p>
          <a:r>
            <a:rPr lang="bg-BG" dirty="0"/>
            <a:t>Среда използвана активно от клиентите</a:t>
          </a:r>
          <a:endParaRPr lang="en-US" dirty="0"/>
        </a:p>
      </dgm:t>
    </dgm:pt>
    <dgm:pt modelId="{1AF42FD6-C59D-4194-AA1B-DF8264B6810A}" type="parTrans" cxnId="{F1B62BDB-7066-4AD8-965E-90AB2820544B}">
      <dgm:prSet/>
      <dgm:spPr/>
      <dgm:t>
        <a:bodyPr/>
        <a:lstStyle/>
        <a:p>
          <a:endParaRPr lang="en-US"/>
        </a:p>
      </dgm:t>
    </dgm:pt>
    <dgm:pt modelId="{B2DDDC89-51AA-4664-B412-80323D122834}" type="sibTrans" cxnId="{F1B62BDB-7066-4AD8-965E-90AB2820544B}">
      <dgm:prSet/>
      <dgm:spPr/>
      <dgm:t>
        <a:bodyPr/>
        <a:lstStyle/>
        <a:p>
          <a:endParaRPr lang="en-US"/>
        </a:p>
      </dgm:t>
    </dgm:pt>
    <dgm:pt modelId="{FDEAC2D7-ABB2-42B8-B62F-8614E4F251C4}">
      <dgm:prSet phldrT="[Text]"/>
      <dgm:spPr/>
      <dgm:t>
        <a:bodyPr/>
        <a:lstStyle/>
        <a:p>
          <a:r>
            <a:rPr lang="bg-BG" dirty="0"/>
            <a:t>Съдържа всички клиентски данни</a:t>
          </a:r>
          <a:endParaRPr lang="en-US" dirty="0"/>
        </a:p>
      </dgm:t>
    </dgm:pt>
    <dgm:pt modelId="{D2BA5FEA-CFD1-4BA6-95A2-9ABE2A0B5F64}" type="parTrans" cxnId="{F72105F3-89BB-4A86-8849-4F0650C4FD0B}">
      <dgm:prSet/>
      <dgm:spPr/>
      <dgm:t>
        <a:bodyPr/>
        <a:lstStyle/>
        <a:p>
          <a:endParaRPr lang="en-US"/>
        </a:p>
      </dgm:t>
    </dgm:pt>
    <dgm:pt modelId="{657C6D80-8DE1-46DE-991B-573F4B4C0A51}" type="sibTrans" cxnId="{F72105F3-89BB-4A86-8849-4F0650C4FD0B}">
      <dgm:prSet/>
      <dgm:spPr/>
      <dgm:t>
        <a:bodyPr/>
        <a:lstStyle/>
        <a:p>
          <a:endParaRPr lang="en-US"/>
        </a:p>
      </dgm:t>
    </dgm:pt>
    <dgm:pt modelId="{68A99715-1B2D-4BEB-A060-3914A8DE35BE}">
      <dgm:prSet phldrT="[Text]"/>
      <dgm:spPr/>
      <dgm:t>
        <a:bodyPr/>
        <a:lstStyle/>
        <a:p>
          <a:r>
            <a:rPr lang="bg-BG" dirty="0"/>
            <a:t>Директна работа с тази среда и директно качване на версии на тази среда е недопустимо</a:t>
          </a:r>
          <a:endParaRPr lang="en-US" dirty="0"/>
        </a:p>
      </dgm:t>
    </dgm:pt>
    <dgm:pt modelId="{D583E38F-893D-4E23-B1EC-AC8570BBDE0F}" type="parTrans" cxnId="{7DDEDE97-B932-486F-B907-F71043233AFD}">
      <dgm:prSet/>
      <dgm:spPr/>
      <dgm:t>
        <a:bodyPr/>
        <a:lstStyle/>
        <a:p>
          <a:endParaRPr lang="en-US"/>
        </a:p>
      </dgm:t>
    </dgm:pt>
    <dgm:pt modelId="{C08EF010-9C94-4ADC-8038-BA1AB4343AAF}" type="sibTrans" cxnId="{7DDEDE97-B932-486F-B907-F71043233AFD}">
      <dgm:prSet/>
      <dgm:spPr/>
      <dgm:t>
        <a:bodyPr/>
        <a:lstStyle/>
        <a:p>
          <a:endParaRPr lang="en-US"/>
        </a:p>
      </dgm:t>
    </dgm:pt>
    <dgm:pt modelId="{C2FE10F5-A8F4-4FDF-8EE7-56E99AAA1D0E}">
      <dgm:prSet phldrT="[Text]"/>
      <dgm:spPr/>
      <dgm:t>
        <a:bodyPr/>
        <a:lstStyle/>
        <a:p>
          <a:r>
            <a:rPr lang="bg-BG" dirty="0"/>
            <a:t>В много случаи програмистите нямат достъп до тази среда</a:t>
          </a:r>
          <a:endParaRPr lang="en-US" dirty="0"/>
        </a:p>
      </dgm:t>
    </dgm:pt>
    <dgm:pt modelId="{4BB4D58E-992F-48CE-A7B7-915FE3B796B7}" type="parTrans" cxnId="{F0D7FA03-7CB6-4EC0-8EA3-CAF64D0F712C}">
      <dgm:prSet/>
      <dgm:spPr/>
      <dgm:t>
        <a:bodyPr/>
        <a:lstStyle/>
        <a:p>
          <a:endParaRPr lang="en-US"/>
        </a:p>
      </dgm:t>
    </dgm:pt>
    <dgm:pt modelId="{CFBC50EF-3676-420A-9845-75BDFB118439}" type="sibTrans" cxnId="{F0D7FA03-7CB6-4EC0-8EA3-CAF64D0F712C}">
      <dgm:prSet/>
      <dgm:spPr/>
      <dgm:t>
        <a:bodyPr/>
        <a:lstStyle/>
        <a:p>
          <a:endParaRPr lang="en-US"/>
        </a:p>
      </dgm:t>
    </dgm:pt>
    <dgm:pt modelId="{C773EF5F-C8B8-4638-9E0B-FECDB17BECD5}" type="pres">
      <dgm:prSet presAssocID="{8B51C0D0-EB4C-499D-9B9F-F03AB320DDC4}" presName="linearFlow" presStyleCnt="0">
        <dgm:presLayoutVars>
          <dgm:dir/>
          <dgm:animLvl val="lvl"/>
          <dgm:resizeHandles val="exact"/>
        </dgm:presLayoutVars>
      </dgm:prSet>
      <dgm:spPr/>
    </dgm:pt>
    <dgm:pt modelId="{4A1B0ECD-25BF-4CC0-9F7F-A063225C6FAE}" type="pres">
      <dgm:prSet presAssocID="{3BCB3818-5A10-4233-ADA4-87379841DF9D}" presName="composite" presStyleCnt="0"/>
      <dgm:spPr/>
    </dgm:pt>
    <dgm:pt modelId="{3ABADE9B-2E71-437C-8814-621D6C2E724F}" type="pres">
      <dgm:prSet presAssocID="{3BCB3818-5A10-4233-ADA4-87379841DF9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C3D755F-042A-44EE-8A80-1E6AEF43D318}" type="pres">
      <dgm:prSet presAssocID="{3BCB3818-5A10-4233-ADA4-87379841DF9D}" presName="descendantText" presStyleLbl="alignAcc1" presStyleIdx="0" presStyleCnt="4">
        <dgm:presLayoutVars>
          <dgm:bulletEnabled val="1"/>
        </dgm:presLayoutVars>
      </dgm:prSet>
      <dgm:spPr/>
    </dgm:pt>
    <dgm:pt modelId="{2F402262-F383-4EA0-8F43-48C753A1CC9F}" type="pres">
      <dgm:prSet presAssocID="{AB7C8546-209A-4F8B-AFC0-EF976FB86758}" presName="sp" presStyleCnt="0"/>
      <dgm:spPr/>
    </dgm:pt>
    <dgm:pt modelId="{D9A78988-DE98-44F4-8EF5-7AABEA779C7C}" type="pres">
      <dgm:prSet presAssocID="{59C1A198-B88B-4FD4-AE56-27D957188FC4}" presName="composite" presStyleCnt="0"/>
      <dgm:spPr/>
    </dgm:pt>
    <dgm:pt modelId="{ACA7F400-2FD5-4A40-B6E5-D7FD17865071}" type="pres">
      <dgm:prSet presAssocID="{59C1A198-B88B-4FD4-AE56-27D957188FC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7B180E2-A8F8-415C-8992-1304B248835F}" type="pres">
      <dgm:prSet presAssocID="{59C1A198-B88B-4FD4-AE56-27D957188FC4}" presName="descendantText" presStyleLbl="alignAcc1" presStyleIdx="1" presStyleCnt="4">
        <dgm:presLayoutVars>
          <dgm:bulletEnabled val="1"/>
        </dgm:presLayoutVars>
      </dgm:prSet>
      <dgm:spPr/>
    </dgm:pt>
    <dgm:pt modelId="{D9576F03-6C20-4EE9-BC32-8196CCF06130}" type="pres">
      <dgm:prSet presAssocID="{9E601A0D-2537-4AE2-9412-C7A45235A64D}" presName="sp" presStyleCnt="0"/>
      <dgm:spPr/>
    </dgm:pt>
    <dgm:pt modelId="{A4AC8C1C-92D9-42DD-8378-C3F4085B8E71}" type="pres">
      <dgm:prSet presAssocID="{AC1E91A9-B405-4657-977B-791F0F5345F8}" presName="composite" presStyleCnt="0"/>
      <dgm:spPr/>
    </dgm:pt>
    <dgm:pt modelId="{A2E293E8-23FD-4CA7-B0E9-AEB79A105FF4}" type="pres">
      <dgm:prSet presAssocID="{AC1E91A9-B405-4657-977B-791F0F5345F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70E14D2-A7F0-4382-B94B-E47FBE067D48}" type="pres">
      <dgm:prSet presAssocID="{AC1E91A9-B405-4657-977B-791F0F5345F8}" presName="descendantText" presStyleLbl="alignAcc1" presStyleIdx="2" presStyleCnt="4">
        <dgm:presLayoutVars>
          <dgm:bulletEnabled val="1"/>
        </dgm:presLayoutVars>
      </dgm:prSet>
      <dgm:spPr/>
    </dgm:pt>
    <dgm:pt modelId="{5F94CF72-ADDA-4108-A36F-9D91090D9DA1}" type="pres">
      <dgm:prSet presAssocID="{474EBC85-FEE4-453E-9EB2-57D98E2FAE7A}" presName="sp" presStyleCnt="0"/>
      <dgm:spPr/>
    </dgm:pt>
    <dgm:pt modelId="{DA33017F-30F4-4DBA-8542-3BF725897FBB}" type="pres">
      <dgm:prSet presAssocID="{0FEB8646-50B7-42EF-B779-3BD426AB4FEF}" presName="composite" presStyleCnt="0"/>
      <dgm:spPr/>
    </dgm:pt>
    <dgm:pt modelId="{D2C9941A-8E44-4505-92D0-471A8AD3B470}" type="pres">
      <dgm:prSet presAssocID="{0FEB8646-50B7-42EF-B779-3BD426AB4FE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F969327-1921-4673-94B3-F15AB8534B3C}" type="pres">
      <dgm:prSet presAssocID="{0FEB8646-50B7-42EF-B779-3BD426AB4FE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0D7FA03-7CB6-4EC0-8EA3-CAF64D0F712C}" srcId="{0FEB8646-50B7-42EF-B779-3BD426AB4FEF}" destId="{C2FE10F5-A8F4-4FDF-8EE7-56E99AAA1D0E}" srcOrd="3" destOrd="0" parTransId="{4BB4D58E-992F-48CE-A7B7-915FE3B796B7}" sibTransId="{CFBC50EF-3676-420A-9845-75BDFB118439}"/>
    <dgm:cxn modelId="{65412E10-CCD2-413C-B897-BA43C8E1B1DB}" srcId="{3BCB3818-5A10-4233-ADA4-87379841DF9D}" destId="{3B7C4301-940B-4E8B-B53B-EFB04D5A8B54}" srcOrd="1" destOrd="0" parTransId="{3A99AC32-FC4E-4B3D-A091-8253E105516D}" sibTransId="{264355D5-EF34-4E77-B947-AFE45721AF76}"/>
    <dgm:cxn modelId="{298B0318-0533-447A-9E27-7DD307C52F00}" type="presOf" srcId="{0FEB8646-50B7-42EF-B779-3BD426AB4FEF}" destId="{D2C9941A-8E44-4505-92D0-471A8AD3B470}" srcOrd="0" destOrd="0" presId="urn:microsoft.com/office/officeart/2005/8/layout/chevron2"/>
    <dgm:cxn modelId="{4EB40C19-F490-4325-8855-C9A9D19F7022}" type="presOf" srcId="{212A7DAA-8A6A-4DB7-A148-2FE4A85F9BA4}" destId="{87B180E2-A8F8-415C-8992-1304B248835F}" srcOrd="0" destOrd="2" presId="urn:microsoft.com/office/officeart/2005/8/layout/chevron2"/>
    <dgm:cxn modelId="{08D61219-4AA3-40EF-A416-F5AB58ABF917}" srcId="{AC1E91A9-B405-4657-977B-791F0F5345F8}" destId="{C6AB116C-8D4E-4ADA-BDA0-25053217CACD}" srcOrd="1" destOrd="0" parTransId="{01FE5362-FB05-4948-B40C-51113D57DFD3}" sibTransId="{0C294A90-F54E-4616-82CE-39C4CAF5BDE4}"/>
    <dgm:cxn modelId="{87C5D01B-1D70-4810-B4FC-56B3FE745897}" srcId="{3BCB3818-5A10-4233-ADA4-87379841DF9D}" destId="{5398BCF1-1610-40E6-B1D0-615E0ECC7079}" srcOrd="0" destOrd="0" parTransId="{0F695515-6A98-47FE-8685-C35F2D0DCA3E}" sibTransId="{E0735526-07C6-48A5-9434-79FC91E4603F}"/>
    <dgm:cxn modelId="{4F020C1E-A652-4CA4-92B3-F3A26784779D}" srcId="{59C1A198-B88B-4FD4-AE56-27D957188FC4}" destId="{9C9E9B4A-A5F9-4E7E-A864-52E8F2F1371F}" srcOrd="1" destOrd="0" parTransId="{F9928E37-CFEE-4197-8F69-16CAC5AF4D87}" sibTransId="{85D780D5-D9E3-4460-AF3D-14CB172FC0EA}"/>
    <dgm:cxn modelId="{3D12972C-E3AE-4F9B-A44D-B9B7B6FD25B1}" type="presOf" srcId="{9C9E9B4A-A5F9-4E7E-A864-52E8F2F1371F}" destId="{87B180E2-A8F8-415C-8992-1304B248835F}" srcOrd="0" destOrd="1" presId="urn:microsoft.com/office/officeart/2005/8/layout/chevron2"/>
    <dgm:cxn modelId="{CF156D2E-F1C9-492C-AB41-3346D06DE4F0}" type="presOf" srcId="{68A99715-1B2D-4BEB-A060-3914A8DE35BE}" destId="{CF969327-1921-4673-94B3-F15AB8534B3C}" srcOrd="0" destOrd="2" presId="urn:microsoft.com/office/officeart/2005/8/layout/chevron2"/>
    <dgm:cxn modelId="{4883AB2F-CEFC-4CBE-B31F-800C2106E0B2}" type="presOf" srcId="{3B7C4301-940B-4E8B-B53B-EFB04D5A8B54}" destId="{2C3D755F-042A-44EE-8A80-1E6AEF43D318}" srcOrd="0" destOrd="1" presId="urn:microsoft.com/office/officeart/2005/8/layout/chevron2"/>
    <dgm:cxn modelId="{CAF3D92F-7A70-4952-A5E4-7FE2AEA31BF0}" srcId="{8B51C0D0-EB4C-499D-9B9F-F03AB320DDC4}" destId="{0FEB8646-50B7-42EF-B779-3BD426AB4FEF}" srcOrd="3" destOrd="0" parTransId="{DB9FFB03-EA62-42B6-AC50-5CF9779DBED9}" sibTransId="{F3DE25B5-AF9A-4938-A2D6-9F4719729B31}"/>
    <dgm:cxn modelId="{EB41063E-65AD-4CD0-A505-19A15C4CEAA4}" type="presOf" srcId="{AC1E91A9-B405-4657-977B-791F0F5345F8}" destId="{A2E293E8-23FD-4CA7-B0E9-AEB79A105FF4}" srcOrd="0" destOrd="0" presId="urn:microsoft.com/office/officeart/2005/8/layout/chevron2"/>
    <dgm:cxn modelId="{5480BE6C-082F-48AB-AA9A-460F32721294}" type="presOf" srcId="{3BCB3818-5A10-4233-ADA4-87379841DF9D}" destId="{3ABADE9B-2E71-437C-8814-621D6C2E724F}" srcOrd="0" destOrd="0" presId="urn:microsoft.com/office/officeart/2005/8/layout/chevron2"/>
    <dgm:cxn modelId="{541C746E-16E7-4364-93DE-D592CBF35E84}" srcId="{3BCB3818-5A10-4233-ADA4-87379841DF9D}" destId="{2CC45C7A-BE20-4447-963B-739DD18A6E6D}" srcOrd="2" destOrd="0" parTransId="{1CE651B8-37C6-40F1-85CC-0A9A57FC7559}" sibTransId="{4BFC23A2-29C8-49CA-8A25-606D0589ECF3}"/>
    <dgm:cxn modelId="{E598EA76-26B8-4FD1-A14E-1B29EAAF300F}" srcId="{AC1E91A9-B405-4657-977B-791F0F5345F8}" destId="{680D1D46-A624-4AF2-80FB-6F74D42783CF}" srcOrd="0" destOrd="0" parTransId="{E75BA3BE-AE44-42CD-B9BB-B18E52D58D76}" sibTransId="{42FB0569-EECD-4F37-82F7-F73B113A8777}"/>
    <dgm:cxn modelId="{F799F357-7CE9-42BB-99B1-B0AABD8ACC56}" srcId="{8B51C0D0-EB4C-499D-9B9F-F03AB320DDC4}" destId="{AC1E91A9-B405-4657-977B-791F0F5345F8}" srcOrd="2" destOrd="0" parTransId="{67FED5A9-08C7-4352-A18F-7AA09FCC2CA9}" sibTransId="{474EBC85-FEE4-453E-9EB2-57D98E2FAE7A}"/>
    <dgm:cxn modelId="{0DE3278D-4AA1-4E4E-8EE3-AA49D0327671}" srcId="{59C1A198-B88B-4FD4-AE56-27D957188FC4}" destId="{1ACF519E-7A9C-454B-A21C-0B7726E503E2}" srcOrd="0" destOrd="0" parTransId="{73CC0EE6-F5F2-4A0A-8E67-CE940BF025FE}" sibTransId="{29854596-9EF7-47B7-ACE1-F1AEF2E1F902}"/>
    <dgm:cxn modelId="{7DDEDE97-B932-486F-B907-F71043233AFD}" srcId="{0FEB8646-50B7-42EF-B779-3BD426AB4FEF}" destId="{68A99715-1B2D-4BEB-A060-3914A8DE35BE}" srcOrd="2" destOrd="0" parTransId="{D583E38F-893D-4E23-B1EC-AC8570BBDE0F}" sibTransId="{C08EF010-9C94-4ADC-8038-BA1AB4343AAF}"/>
    <dgm:cxn modelId="{35BA00A6-2741-416F-8818-A149A41275F7}" type="presOf" srcId="{B71AC40E-2B0E-4426-8E90-4ACA1B6EBF07}" destId="{270E14D2-A7F0-4382-B94B-E47FBE067D48}" srcOrd="0" destOrd="2" presId="urn:microsoft.com/office/officeart/2005/8/layout/chevron2"/>
    <dgm:cxn modelId="{CC33BDAA-9229-4D36-A964-028CB69EC704}" type="presOf" srcId="{8B51C0D0-EB4C-499D-9B9F-F03AB320DDC4}" destId="{C773EF5F-C8B8-4638-9E0B-FECDB17BECD5}" srcOrd="0" destOrd="0" presId="urn:microsoft.com/office/officeart/2005/8/layout/chevron2"/>
    <dgm:cxn modelId="{B1B568B1-5140-4064-9829-13A4FE1FA8DE}" srcId="{8B51C0D0-EB4C-499D-9B9F-F03AB320DDC4}" destId="{59C1A198-B88B-4FD4-AE56-27D957188FC4}" srcOrd="1" destOrd="0" parTransId="{CF02572F-0B38-4DFE-A5E2-098464810005}" sibTransId="{9E601A0D-2537-4AE2-9412-C7A45235A64D}"/>
    <dgm:cxn modelId="{D2AFABBD-C629-4824-8C2C-29E645536F86}" srcId="{8B51C0D0-EB4C-499D-9B9F-F03AB320DDC4}" destId="{3BCB3818-5A10-4233-ADA4-87379841DF9D}" srcOrd="0" destOrd="0" parTransId="{C67DEF2C-9080-4745-8DBF-A2490AF90101}" sibTransId="{AB7C8546-209A-4F8B-AFC0-EF976FB86758}"/>
    <dgm:cxn modelId="{E5E368C9-18FE-4273-9BB8-7BC182215314}" type="presOf" srcId="{2CC45C7A-BE20-4447-963B-739DD18A6E6D}" destId="{2C3D755F-042A-44EE-8A80-1E6AEF43D318}" srcOrd="0" destOrd="2" presId="urn:microsoft.com/office/officeart/2005/8/layout/chevron2"/>
    <dgm:cxn modelId="{71758ACD-07DA-40F2-B463-B9B524F8BE6D}" type="presOf" srcId="{C6AB116C-8D4E-4ADA-BDA0-25053217CACD}" destId="{270E14D2-A7F0-4382-B94B-E47FBE067D48}" srcOrd="0" destOrd="1" presId="urn:microsoft.com/office/officeart/2005/8/layout/chevron2"/>
    <dgm:cxn modelId="{F1B62BDB-7066-4AD8-965E-90AB2820544B}" srcId="{0FEB8646-50B7-42EF-B779-3BD426AB4FEF}" destId="{99515672-978B-4807-A0B8-F805352A5D46}" srcOrd="0" destOrd="0" parTransId="{1AF42FD6-C59D-4194-AA1B-DF8264B6810A}" sibTransId="{B2DDDC89-51AA-4664-B412-80323D122834}"/>
    <dgm:cxn modelId="{CBCFAADB-FDD6-421B-907F-82292AF5F92E}" type="presOf" srcId="{5398BCF1-1610-40E6-B1D0-615E0ECC7079}" destId="{2C3D755F-042A-44EE-8A80-1E6AEF43D318}" srcOrd="0" destOrd="0" presId="urn:microsoft.com/office/officeart/2005/8/layout/chevron2"/>
    <dgm:cxn modelId="{6991E8DB-4188-4278-97E5-759C58FF0234}" srcId="{59C1A198-B88B-4FD4-AE56-27D957188FC4}" destId="{212A7DAA-8A6A-4DB7-A148-2FE4A85F9BA4}" srcOrd="2" destOrd="0" parTransId="{010D3711-6202-4331-A099-FD28283D305A}" sibTransId="{A6D575CD-2207-465E-9837-08E403DF73F7}"/>
    <dgm:cxn modelId="{AD820BE0-198D-4BB3-BD4D-4782591DF6D8}" type="presOf" srcId="{C2FE10F5-A8F4-4FDF-8EE7-56E99AAA1D0E}" destId="{CF969327-1921-4673-94B3-F15AB8534B3C}" srcOrd="0" destOrd="3" presId="urn:microsoft.com/office/officeart/2005/8/layout/chevron2"/>
    <dgm:cxn modelId="{E6F74AE3-D125-46D0-8603-7DD8D6A364D8}" type="presOf" srcId="{1ACF519E-7A9C-454B-A21C-0B7726E503E2}" destId="{87B180E2-A8F8-415C-8992-1304B248835F}" srcOrd="0" destOrd="0" presId="urn:microsoft.com/office/officeart/2005/8/layout/chevron2"/>
    <dgm:cxn modelId="{7846A7E3-B0F2-4A9D-852A-97BD32D9E0E0}" type="presOf" srcId="{680D1D46-A624-4AF2-80FB-6F74D42783CF}" destId="{270E14D2-A7F0-4382-B94B-E47FBE067D48}" srcOrd="0" destOrd="0" presId="urn:microsoft.com/office/officeart/2005/8/layout/chevron2"/>
    <dgm:cxn modelId="{F72105F3-89BB-4A86-8849-4F0650C4FD0B}" srcId="{0FEB8646-50B7-42EF-B779-3BD426AB4FEF}" destId="{FDEAC2D7-ABB2-42B8-B62F-8614E4F251C4}" srcOrd="1" destOrd="0" parTransId="{D2BA5FEA-CFD1-4BA6-95A2-9ABE2A0B5F64}" sibTransId="{657C6D80-8DE1-46DE-991B-573F4B4C0A51}"/>
    <dgm:cxn modelId="{C37D32F4-45B7-450B-9322-7B1E8715E77D}" type="presOf" srcId="{99515672-978B-4807-A0B8-F805352A5D46}" destId="{CF969327-1921-4673-94B3-F15AB8534B3C}" srcOrd="0" destOrd="0" presId="urn:microsoft.com/office/officeart/2005/8/layout/chevron2"/>
    <dgm:cxn modelId="{C791B3F4-F1BE-4D0F-AF75-335341BBA566}" srcId="{AC1E91A9-B405-4657-977B-791F0F5345F8}" destId="{B71AC40E-2B0E-4426-8E90-4ACA1B6EBF07}" srcOrd="2" destOrd="0" parTransId="{7A04D91D-140D-489D-910C-289DD4E1F223}" sibTransId="{3E9A10B9-07DA-4AE5-8F61-BF12C58C92E2}"/>
    <dgm:cxn modelId="{9A7564F6-2A3F-4111-A664-1643E6241AB1}" type="presOf" srcId="{FDEAC2D7-ABB2-42B8-B62F-8614E4F251C4}" destId="{CF969327-1921-4673-94B3-F15AB8534B3C}" srcOrd="0" destOrd="1" presId="urn:microsoft.com/office/officeart/2005/8/layout/chevron2"/>
    <dgm:cxn modelId="{33B150FF-3B8B-402F-AD49-1653C2D84D6F}" type="presOf" srcId="{59C1A198-B88B-4FD4-AE56-27D957188FC4}" destId="{ACA7F400-2FD5-4A40-B6E5-D7FD17865071}" srcOrd="0" destOrd="0" presId="urn:microsoft.com/office/officeart/2005/8/layout/chevron2"/>
    <dgm:cxn modelId="{F8F6CB89-366D-4014-8FE4-30BFF1A98336}" type="presParOf" srcId="{C773EF5F-C8B8-4638-9E0B-FECDB17BECD5}" destId="{4A1B0ECD-25BF-4CC0-9F7F-A063225C6FAE}" srcOrd="0" destOrd="0" presId="urn:microsoft.com/office/officeart/2005/8/layout/chevron2"/>
    <dgm:cxn modelId="{BD46E79E-7E14-4F0F-9D3A-C29D74302158}" type="presParOf" srcId="{4A1B0ECD-25BF-4CC0-9F7F-A063225C6FAE}" destId="{3ABADE9B-2E71-437C-8814-621D6C2E724F}" srcOrd="0" destOrd="0" presId="urn:microsoft.com/office/officeart/2005/8/layout/chevron2"/>
    <dgm:cxn modelId="{17C666F4-250D-494E-B2D5-5574220154EE}" type="presParOf" srcId="{4A1B0ECD-25BF-4CC0-9F7F-A063225C6FAE}" destId="{2C3D755F-042A-44EE-8A80-1E6AEF43D318}" srcOrd="1" destOrd="0" presId="urn:microsoft.com/office/officeart/2005/8/layout/chevron2"/>
    <dgm:cxn modelId="{D9771500-92CF-48AB-96B2-65FE064E86DF}" type="presParOf" srcId="{C773EF5F-C8B8-4638-9E0B-FECDB17BECD5}" destId="{2F402262-F383-4EA0-8F43-48C753A1CC9F}" srcOrd="1" destOrd="0" presId="urn:microsoft.com/office/officeart/2005/8/layout/chevron2"/>
    <dgm:cxn modelId="{CF684B0E-1038-4AA6-89D7-5A466B88075A}" type="presParOf" srcId="{C773EF5F-C8B8-4638-9E0B-FECDB17BECD5}" destId="{D9A78988-DE98-44F4-8EF5-7AABEA779C7C}" srcOrd="2" destOrd="0" presId="urn:microsoft.com/office/officeart/2005/8/layout/chevron2"/>
    <dgm:cxn modelId="{B86D3C72-4CC9-499F-9BF8-7918BB275E7A}" type="presParOf" srcId="{D9A78988-DE98-44F4-8EF5-7AABEA779C7C}" destId="{ACA7F400-2FD5-4A40-B6E5-D7FD17865071}" srcOrd="0" destOrd="0" presId="urn:microsoft.com/office/officeart/2005/8/layout/chevron2"/>
    <dgm:cxn modelId="{E024D398-CE66-48A8-A247-F590439A585C}" type="presParOf" srcId="{D9A78988-DE98-44F4-8EF5-7AABEA779C7C}" destId="{87B180E2-A8F8-415C-8992-1304B248835F}" srcOrd="1" destOrd="0" presId="urn:microsoft.com/office/officeart/2005/8/layout/chevron2"/>
    <dgm:cxn modelId="{6579CC14-69A1-47F0-A171-8E01D2C3D8A5}" type="presParOf" srcId="{C773EF5F-C8B8-4638-9E0B-FECDB17BECD5}" destId="{D9576F03-6C20-4EE9-BC32-8196CCF06130}" srcOrd="3" destOrd="0" presId="urn:microsoft.com/office/officeart/2005/8/layout/chevron2"/>
    <dgm:cxn modelId="{D8A2A7D0-A1DD-47B0-AABB-1D65C0760963}" type="presParOf" srcId="{C773EF5F-C8B8-4638-9E0B-FECDB17BECD5}" destId="{A4AC8C1C-92D9-42DD-8378-C3F4085B8E71}" srcOrd="4" destOrd="0" presId="urn:microsoft.com/office/officeart/2005/8/layout/chevron2"/>
    <dgm:cxn modelId="{75C9BC98-802F-4437-8DC6-5E648B3BFE79}" type="presParOf" srcId="{A4AC8C1C-92D9-42DD-8378-C3F4085B8E71}" destId="{A2E293E8-23FD-4CA7-B0E9-AEB79A105FF4}" srcOrd="0" destOrd="0" presId="urn:microsoft.com/office/officeart/2005/8/layout/chevron2"/>
    <dgm:cxn modelId="{4EA1550D-57E7-4A9A-9362-EA1EFE8977DA}" type="presParOf" srcId="{A4AC8C1C-92D9-42DD-8378-C3F4085B8E71}" destId="{270E14D2-A7F0-4382-B94B-E47FBE067D48}" srcOrd="1" destOrd="0" presId="urn:microsoft.com/office/officeart/2005/8/layout/chevron2"/>
    <dgm:cxn modelId="{535DE396-77C3-464C-9EAD-AAC692299136}" type="presParOf" srcId="{C773EF5F-C8B8-4638-9E0B-FECDB17BECD5}" destId="{5F94CF72-ADDA-4108-A36F-9D91090D9DA1}" srcOrd="5" destOrd="0" presId="urn:microsoft.com/office/officeart/2005/8/layout/chevron2"/>
    <dgm:cxn modelId="{C598B1DD-DE77-4931-A28B-1FDE9D17ED93}" type="presParOf" srcId="{C773EF5F-C8B8-4638-9E0B-FECDB17BECD5}" destId="{DA33017F-30F4-4DBA-8542-3BF725897FBB}" srcOrd="6" destOrd="0" presId="urn:microsoft.com/office/officeart/2005/8/layout/chevron2"/>
    <dgm:cxn modelId="{27615AE4-A7C9-4287-8D97-E7E07EA0821B}" type="presParOf" srcId="{DA33017F-30F4-4DBA-8542-3BF725897FBB}" destId="{D2C9941A-8E44-4505-92D0-471A8AD3B470}" srcOrd="0" destOrd="0" presId="urn:microsoft.com/office/officeart/2005/8/layout/chevron2"/>
    <dgm:cxn modelId="{604520AA-363D-433F-BB08-BFD8E1066138}" type="presParOf" srcId="{DA33017F-30F4-4DBA-8542-3BF725897FBB}" destId="{CF969327-1921-4673-94B3-F15AB8534B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E9B-2E71-437C-8814-621D6C2E724F}">
      <dsp:nvSpPr>
        <dsp:cNvPr id="0" name=""/>
        <dsp:cNvSpPr/>
      </dsp:nvSpPr>
      <dsp:spPr>
        <a:xfrm rot="5400000">
          <a:off x="-191066" y="192417"/>
          <a:ext cx="1273777" cy="89164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200" kern="1200" dirty="0"/>
            <a:t>Development</a:t>
          </a:r>
          <a:endParaRPr lang="en-US" sz="1200" kern="1200" dirty="0"/>
        </a:p>
      </dsp:txBody>
      <dsp:txXfrm rot="-5400000">
        <a:off x="1" y="447172"/>
        <a:ext cx="891644" cy="382133"/>
      </dsp:txXfrm>
    </dsp:sp>
    <dsp:sp modelId="{2C3D755F-042A-44EE-8A80-1E6AEF43D318}">
      <dsp:nvSpPr>
        <dsp:cNvPr id="0" name=""/>
        <dsp:cNvSpPr/>
      </dsp:nvSpPr>
      <dsp:spPr>
        <a:xfrm rot="5400000">
          <a:off x="3717425" y="-2824430"/>
          <a:ext cx="827955" cy="64795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Използва се от програмистите за нови функционалности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През повечето време нестабилна среда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Не съдържа клиентски данни</a:t>
          </a:r>
          <a:endParaRPr lang="en-US" sz="1100" kern="1200" dirty="0"/>
        </a:p>
      </dsp:txBody>
      <dsp:txXfrm rot="-5400000">
        <a:off x="891644" y="41768"/>
        <a:ext cx="6439101" cy="747121"/>
      </dsp:txXfrm>
    </dsp:sp>
    <dsp:sp modelId="{ACA7F400-2FD5-4A40-B6E5-D7FD17865071}">
      <dsp:nvSpPr>
        <dsp:cNvPr id="0" name=""/>
        <dsp:cNvSpPr/>
      </dsp:nvSpPr>
      <dsp:spPr>
        <a:xfrm rot="5400000">
          <a:off x="-191066" y="1319720"/>
          <a:ext cx="1273777" cy="891644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200" kern="1200" dirty="0"/>
            <a:t>Testing</a:t>
          </a:r>
          <a:endParaRPr lang="en-US" sz="1200" kern="1200" dirty="0"/>
        </a:p>
      </dsp:txBody>
      <dsp:txXfrm rot="-5400000">
        <a:off x="1" y="1574475"/>
        <a:ext cx="891644" cy="382133"/>
      </dsp:txXfrm>
    </dsp:sp>
    <dsp:sp modelId="{87B180E2-A8F8-415C-8992-1304B248835F}">
      <dsp:nvSpPr>
        <dsp:cNvPr id="0" name=""/>
        <dsp:cNvSpPr/>
      </dsp:nvSpPr>
      <dsp:spPr>
        <a:xfrm rot="5400000">
          <a:off x="3717425" y="-1697127"/>
          <a:ext cx="827955" cy="64795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Използва се за тестване от </a:t>
          </a:r>
          <a:r>
            <a:rPr lang="en-BS" sz="1100" kern="1200" dirty="0"/>
            <a:t>QA </a:t>
          </a:r>
          <a:r>
            <a:rPr lang="bg-BG" sz="1100" kern="1200" dirty="0"/>
            <a:t>екипа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По-стабилна версия от </a:t>
          </a:r>
          <a:r>
            <a:rPr lang="en-BS" sz="1100" kern="1200" dirty="0"/>
            <a:t>development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Не съдържа клиентски данни, само тестови</a:t>
          </a:r>
          <a:endParaRPr lang="en-US" sz="1100" kern="1200" dirty="0"/>
        </a:p>
      </dsp:txBody>
      <dsp:txXfrm rot="-5400000">
        <a:off x="891644" y="1169071"/>
        <a:ext cx="6439101" cy="747121"/>
      </dsp:txXfrm>
    </dsp:sp>
    <dsp:sp modelId="{A2E293E8-23FD-4CA7-B0E9-AEB79A105FF4}">
      <dsp:nvSpPr>
        <dsp:cNvPr id="0" name=""/>
        <dsp:cNvSpPr/>
      </dsp:nvSpPr>
      <dsp:spPr>
        <a:xfrm rot="5400000">
          <a:off x="-191066" y="2447023"/>
          <a:ext cx="1273777" cy="891644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200" kern="1200" dirty="0"/>
            <a:t>Staging</a:t>
          </a:r>
          <a:endParaRPr lang="en-US" sz="1200" kern="1200" dirty="0"/>
        </a:p>
      </dsp:txBody>
      <dsp:txXfrm rot="-5400000">
        <a:off x="1" y="2701778"/>
        <a:ext cx="891644" cy="382133"/>
      </dsp:txXfrm>
    </dsp:sp>
    <dsp:sp modelId="{270E14D2-A7F0-4382-B94B-E47FBE067D48}">
      <dsp:nvSpPr>
        <dsp:cNvPr id="0" name=""/>
        <dsp:cNvSpPr/>
      </dsp:nvSpPr>
      <dsp:spPr>
        <a:xfrm rot="5400000">
          <a:off x="3717425" y="-569824"/>
          <a:ext cx="827955" cy="64795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Използва се от </a:t>
          </a:r>
          <a:r>
            <a:rPr lang="en-BS" sz="1100" kern="1200" dirty="0"/>
            <a:t>QA </a:t>
          </a:r>
          <a:r>
            <a:rPr lang="bg-BG" sz="1100" kern="1200" dirty="0"/>
            <a:t>екипа и от клиенти за приемане на нови версии на проекта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S" sz="1100" kern="1200" dirty="0"/>
            <a:t>UAT (User Acceptance Testing) – </a:t>
          </a:r>
          <a:r>
            <a:rPr lang="bg-BG" sz="1100" kern="1200" dirty="0"/>
            <a:t>тестове от крайния клиент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Частично реални клиенски данни</a:t>
          </a:r>
          <a:endParaRPr lang="en-US" sz="1100" kern="1200" dirty="0"/>
        </a:p>
      </dsp:txBody>
      <dsp:txXfrm rot="-5400000">
        <a:off x="891644" y="2296374"/>
        <a:ext cx="6439101" cy="747121"/>
      </dsp:txXfrm>
    </dsp:sp>
    <dsp:sp modelId="{D2C9941A-8E44-4505-92D0-471A8AD3B470}">
      <dsp:nvSpPr>
        <dsp:cNvPr id="0" name=""/>
        <dsp:cNvSpPr/>
      </dsp:nvSpPr>
      <dsp:spPr>
        <a:xfrm rot="5400000">
          <a:off x="-191066" y="3574326"/>
          <a:ext cx="1273777" cy="891644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200" kern="1200" dirty="0"/>
            <a:t>Production</a:t>
          </a:r>
          <a:endParaRPr lang="en-US" sz="1200" kern="1200" dirty="0"/>
        </a:p>
      </dsp:txBody>
      <dsp:txXfrm rot="-5400000">
        <a:off x="1" y="3829081"/>
        <a:ext cx="891644" cy="382133"/>
      </dsp:txXfrm>
    </dsp:sp>
    <dsp:sp modelId="{CF969327-1921-4673-94B3-F15AB8534B3C}">
      <dsp:nvSpPr>
        <dsp:cNvPr id="0" name=""/>
        <dsp:cNvSpPr/>
      </dsp:nvSpPr>
      <dsp:spPr>
        <a:xfrm rot="5400000">
          <a:off x="3717425" y="557478"/>
          <a:ext cx="827955" cy="64795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Среда използвана активно от клиентите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Съдържа всички клиентски данни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Директна работа с тази среда и директно качване на версии на тази среда е недопустимо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100" kern="1200" dirty="0"/>
            <a:t>В много случаи програмистите нямат достъп до тази среда</a:t>
          </a:r>
          <a:endParaRPr lang="en-US" sz="1100" kern="1200" dirty="0"/>
        </a:p>
      </dsp:txBody>
      <dsp:txXfrm rot="-5400000">
        <a:off x="891644" y="3423677"/>
        <a:ext cx="6439101" cy="747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35EB-E1ED-4ECA-BFA4-174E33A08AD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ED49-A164-4446-88F5-AC04103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uides.github.com/introduction/git-handbook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ww.sourcetreeapp.com/" TargetMode="External"/><Relationship Id="rId4" Type="http://schemas.openxmlformats.org/officeDocument/2006/relationships/hyperlink" Target="https://www.youtube.com/watch?v=4XpnKHJAok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276437" y="2616666"/>
            <a:ext cx="0" cy="1423718"/>
          </a:xfrm>
          <a:prstGeom prst="line">
            <a:avLst/>
          </a:prstGeom>
          <a:ln w="38100">
            <a:solidFill>
              <a:srgbClr val="EB6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470723"/>
            <a:ext cx="433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latin typeface="Bebas Neue Bold" panose="020B0606020202050201" pitchFamily="34" charset="0"/>
                <a:cs typeface="Miriam Fixed" pitchFamily="49" charset="-79"/>
              </a:rPr>
              <a:t>Разработка на софтуер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Лекция </a:t>
            </a:r>
            <a:r>
              <a:rPr lang="en-US" sz="1600" dirty="0">
                <a:latin typeface="Bebas Neue Bold" panose="020B0606020202050201" pitchFamily="34" charset="0"/>
                <a:cs typeface="Miriam Fixed" pitchFamily="49" charset="-79"/>
              </a:rPr>
              <a:t>2 – Version Control</a:t>
            </a:r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Милен Спасов</a:t>
            </a:r>
            <a:endParaRPr lang="de-DE" sz="1600" dirty="0">
              <a:latin typeface="Bebas Neue Bold" panose="020B0606020202050201" pitchFamily="34" charset="0"/>
              <a:cs typeface="Miriam Fixed" pitchFamily="49" charset="-79"/>
            </a:endParaRPr>
          </a:p>
        </p:txBody>
      </p:sp>
      <p:pic>
        <p:nvPicPr>
          <p:cNvPr id="1032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047F8221-E3B5-4F9D-BA05-684CEB97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68" y="2616666"/>
            <a:ext cx="2618251" cy="14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Git </a:t>
            </a:r>
            <a:r>
              <a:rPr lang="bg-BG" sz="2400" dirty="0">
                <a:latin typeface="Bebas Neue Bold" panose="020B0606020202050201" pitchFamily="34" charset="0"/>
              </a:rPr>
              <a:t>команди</a:t>
            </a:r>
            <a:r>
              <a:rPr lang="en-BS" sz="2400" dirty="0">
                <a:latin typeface="Bebas Neue Bold" panose="020B0606020202050201" pitchFamily="34" charset="0"/>
              </a:rPr>
              <a:t> (</a:t>
            </a:r>
            <a:r>
              <a:rPr lang="bg-BG" sz="2400" dirty="0">
                <a:latin typeface="Bebas Neue Bold" panose="020B0606020202050201" pitchFamily="34" charset="0"/>
              </a:rPr>
              <a:t>3</a:t>
            </a:r>
            <a:r>
              <a:rPr lang="en-BS" sz="2400" dirty="0">
                <a:latin typeface="Bebas Neue Bold" panose="020B0606020202050201" pitchFamily="34" charset="0"/>
              </a:rPr>
              <a:t>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F86B5-18D3-46D0-82DD-C116F512E203}"/>
              </a:ext>
            </a:extLst>
          </p:cNvPr>
          <p:cNvSpPr txBox="1"/>
          <p:nvPr/>
        </p:nvSpPr>
        <p:spPr>
          <a:xfrm>
            <a:off x="848342" y="1034053"/>
            <a:ext cx="73711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Промяна на </a:t>
            </a:r>
            <a:r>
              <a:rPr lang="en-US" sz="1600" dirty="0"/>
              <a:t>commit</a:t>
            </a:r>
            <a:r>
              <a:rPr lang="bg-BG" sz="1600" dirty="0"/>
              <a:t> без създаване на нов: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commit -m "Comment" </a:t>
            </a:r>
            <a:r>
              <a:rPr lang="en-US" dirty="0"/>
              <a:t>// </a:t>
            </a:r>
            <a:r>
              <a:rPr lang="bg-BG" dirty="0"/>
              <a:t>Създаване на </a:t>
            </a:r>
            <a:r>
              <a:rPr lang="en-US" dirty="0"/>
              <a:t>commit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add filename </a:t>
            </a:r>
            <a:r>
              <a:rPr lang="en-US" dirty="0"/>
              <a:t>// </a:t>
            </a:r>
            <a:r>
              <a:rPr lang="bg-BG" dirty="0"/>
              <a:t>Забравен файл към </a:t>
            </a:r>
            <a:r>
              <a:rPr lang="en-US" dirty="0"/>
              <a:t>commit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commit -amend </a:t>
            </a:r>
            <a:r>
              <a:rPr lang="en-US" dirty="0"/>
              <a:t>// </a:t>
            </a:r>
            <a:r>
              <a:rPr lang="bg-BG" dirty="0"/>
              <a:t>Добавяне без създаване на нов </a:t>
            </a:r>
            <a:r>
              <a:rPr lang="en-US" dirty="0"/>
              <a:t>commit</a:t>
            </a:r>
            <a:endParaRPr lang="bg-BG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Публикуване на нашия код в отдалеченото repository: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push origin </a:t>
            </a:r>
            <a:r>
              <a:rPr lang="en-US" b="1" i="1" dirty="0" err="1"/>
              <a:t>branch_name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Изтегляне на нови промени от отдалеченото repository: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pull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Изтегляне на нови бранчове в локалната директория: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fetch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Merge-ване на съществуващи паралелни промени, запазвайки историята на промените във всеки от тях: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checkout dev </a:t>
            </a:r>
            <a:r>
              <a:rPr lang="en-US" dirty="0"/>
              <a:t>// </a:t>
            </a:r>
            <a:r>
              <a:rPr lang="bg-BG" dirty="0"/>
              <a:t>Сменяме към </a:t>
            </a:r>
            <a:r>
              <a:rPr lang="en-US" dirty="0"/>
              <a:t>development </a:t>
            </a:r>
            <a:r>
              <a:rPr lang="bg-BG" dirty="0"/>
              <a:t>бранча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pull </a:t>
            </a:r>
            <a:r>
              <a:rPr lang="en-US" dirty="0"/>
              <a:t>// </a:t>
            </a:r>
            <a:r>
              <a:rPr lang="bg-BG" dirty="0"/>
              <a:t>Изтегляме последните промени от </a:t>
            </a:r>
            <a:r>
              <a:rPr lang="en-US" dirty="0"/>
              <a:t>repository-</a:t>
            </a:r>
            <a:r>
              <a:rPr lang="bg-BG" dirty="0"/>
              <a:t>то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merge story_1145 </a:t>
            </a:r>
            <a:r>
              <a:rPr lang="en-US" dirty="0"/>
              <a:t>// Merge-</a:t>
            </a:r>
            <a:r>
              <a:rPr lang="bg-BG" dirty="0"/>
              <a:t>ваме промените от наш локален бранч в </a:t>
            </a:r>
            <a:r>
              <a:rPr lang="en-US" dirty="0"/>
              <a:t>development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push origin dev </a:t>
            </a:r>
            <a:r>
              <a:rPr lang="en-US" dirty="0"/>
              <a:t>// </a:t>
            </a:r>
            <a:r>
              <a:rPr lang="bg-BG" dirty="0"/>
              <a:t>Качваме новия </a:t>
            </a:r>
            <a:r>
              <a:rPr lang="en-US" dirty="0"/>
              <a:t>development </a:t>
            </a:r>
            <a:r>
              <a:rPr lang="bg-BG" dirty="0"/>
              <a:t>бранч</a:t>
            </a:r>
          </a:p>
        </p:txBody>
      </p:sp>
    </p:spTree>
    <p:extLst>
      <p:ext uri="{BB962C8B-B14F-4D97-AF65-F5344CB8AC3E}">
        <p14:creationId xmlns:p14="http://schemas.microsoft.com/office/powerpoint/2010/main" val="9954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Bebas Neue Bold" panose="020B0606020202050201" pitchFamily="34" charset="0"/>
              </a:rPr>
              <a:t>Git </a:t>
            </a:r>
            <a:r>
              <a:rPr lang="bg-BG" sz="2400">
                <a:latin typeface="Bebas Neue Bold" panose="020B0606020202050201" pitchFamily="34" charset="0"/>
              </a:rPr>
              <a:t>команди</a:t>
            </a:r>
            <a:r>
              <a:rPr lang="en-BS" sz="2400">
                <a:latin typeface="Bebas Neue Bold" panose="020B0606020202050201" pitchFamily="34" charset="0"/>
              </a:rPr>
              <a:t> (</a:t>
            </a:r>
            <a:r>
              <a:rPr lang="bg-BG" sz="2400">
                <a:latin typeface="Bebas Neue Bold" panose="020B0606020202050201" pitchFamily="34" charset="0"/>
              </a:rPr>
              <a:t>4</a:t>
            </a:r>
            <a:r>
              <a:rPr lang="en-BS" sz="2400">
                <a:latin typeface="Bebas Neue Bold" panose="020B0606020202050201" pitchFamily="34" charset="0"/>
              </a:rPr>
              <a:t>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F86B5-18D3-46D0-82DD-C116F512E203}"/>
              </a:ext>
            </a:extLst>
          </p:cNvPr>
          <p:cNvSpPr txBox="1"/>
          <p:nvPr/>
        </p:nvSpPr>
        <p:spPr>
          <a:xfrm>
            <a:off x="848342" y="1034053"/>
            <a:ext cx="73711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Rebasing </a:t>
            </a:r>
            <a:r>
              <a:rPr lang="en-BS" sz="1600" dirty="0"/>
              <a:t>- </a:t>
            </a:r>
            <a:r>
              <a:rPr lang="ru-RU" sz="1600" dirty="0"/>
              <a:t>преместване на един (или повече) commit към нова базов commit</a:t>
            </a:r>
            <a:r>
              <a:rPr lang="bg-BG" sz="16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rebase </a:t>
            </a:r>
            <a:r>
              <a:rPr lang="en-US" b="1" i="1" dirty="0" err="1"/>
              <a:t>branch_name</a:t>
            </a:r>
            <a:endParaRPr lang="bg-BG" b="1" i="1" dirty="0"/>
          </a:p>
        </p:txBody>
      </p:sp>
      <p:pic>
        <p:nvPicPr>
          <p:cNvPr id="1028" name="Picture 4" descr="Git Rebase Is Not The Devil - DEV Community">
            <a:extLst>
              <a:ext uri="{FF2B5EF4-FFF2-40B4-BE49-F238E27FC236}">
                <a16:creationId xmlns:a16="http://schemas.microsoft.com/office/drawing/2014/main" id="{CE4677D6-1277-4727-BB17-D6C80892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49" y="2035174"/>
            <a:ext cx="5575301" cy="27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2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Домашно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1177961"/>
            <a:ext cx="8028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Допълнителна информация и материали за работа с </a:t>
            </a:r>
            <a:r>
              <a:rPr lang="en-BS" sz="1600" dirty="0"/>
              <a:t>git:</a:t>
            </a:r>
            <a:endParaRPr lang="en-US" sz="1600" b="1" dirty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hlinkClick r:id="rId2"/>
              </a:rPr>
              <a:t>https://guides.github.com/introduction/git-handbook/</a:t>
            </a:r>
            <a:r>
              <a:rPr lang="en-BS" sz="1600" b="1" dirty="0"/>
              <a:t> 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hlinkClick r:id="rId3"/>
              </a:rPr>
              <a:t>https://www.atlassian.com/git/tutorials</a:t>
            </a:r>
            <a:r>
              <a:rPr lang="en-BS" sz="1600" b="1" dirty="0"/>
              <a:t> 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hlinkClick r:id="rId4"/>
              </a:rPr>
              <a:t>https://www.youtube.com/watch?v=4XpnKHJAok8</a:t>
            </a:r>
            <a:r>
              <a:rPr lang="en-BS" sz="16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B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hlinkClick r:id="rId5"/>
              </a:rPr>
              <a:t>https://www.sourcetreeapp.com/</a:t>
            </a:r>
            <a:endParaRPr lang="en-B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B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9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thank you in different languages png - Google Search | Word cloud, Thank  you images, Words">
            <a:extLst>
              <a:ext uri="{FF2B5EF4-FFF2-40B4-BE49-F238E27FC236}">
                <a16:creationId xmlns:a16="http://schemas.microsoft.com/office/drawing/2014/main" id="{9DACFB64-954F-4035-8171-1D1A552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8"/>
            <a:ext cx="9144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0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ebas Neue Bold" panose="020B0606020202050201" pitchFamily="34" charset="0"/>
              </a:rPr>
              <a:t>Какво е version control система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3711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Система, която проследява и записва промените по даден файл или набор от файлове (</a:t>
            </a:r>
            <a:r>
              <a:rPr lang="en-BS" sz="1600" dirty="0"/>
              <a:t>repository)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Поддържа пълна история на всички промени по всеки файл в проекта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Улеснява интеграцията, създаването и управлението на софтуерни версии</a:t>
            </a: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Видове </a:t>
            </a:r>
            <a:r>
              <a:rPr lang="it-IT" sz="1600" dirty="0">
                <a:latin typeface="Bebas Neue Bold" panose="020B0606020202050201" pitchFamily="34" charset="0"/>
              </a:rPr>
              <a:t>version control систем</a:t>
            </a:r>
            <a:r>
              <a:rPr lang="bg-BG" sz="1600" dirty="0">
                <a:latin typeface="Bebas Neue Bold" panose="020B0606020202050201" pitchFamily="34" charset="0"/>
              </a:rPr>
              <a:t>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Централизирани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Дистрибутирани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Примери: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Централизирани: </a:t>
            </a:r>
            <a:r>
              <a:rPr lang="en-US" sz="1600" dirty="0"/>
              <a:t>CVS, Subversion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Дистрибутирани: </a:t>
            </a:r>
            <a:r>
              <a:rPr lang="en-US" sz="1600" dirty="0"/>
              <a:t>Git, Mercurial, Bazaar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ebas Neue Bold" panose="020B0606020202050201" pitchFamily="34" charset="0"/>
              </a:rPr>
              <a:t>Centralized vs. Distributed </a:t>
            </a:r>
            <a:r>
              <a:rPr lang="en-BS" sz="2400" dirty="0">
                <a:latin typeface="Bebas Neue Bold" panose="020B0606020202050201" pitchFamily="34" charset="0"/>
              </a:rPr>
              <a:t>version control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5030260"/>
            <a:ext cx="7371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Предимства на дистрибутираните системи: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Програмистите могат да работят без постоянна връзка помжду си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Множество пълни копия на проекта служат и като </a:t>
            </a:r>
            <a:r>
              <a:rPr lang="en-BS" sz="1600" dirty="0"/>
              <a:t>backup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Бързо и лесно </a:t>
            </a:r>
            <a:r>
              <a:rPr lang="en-BS" sz="1600" dirty="0"/>
              <a:t>merge-</a:t>
            </a:r>
            <a:r>
              <a:rPr lang="bg-BG" sz="1600" dirty="0"/>
              <a:t>ване и разрешаване на конфликти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F1967A-7B65-40CA-BAB4-655877F9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91" y="1013691"/>
            <a:ext cx="7269018" cy="379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2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Git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3711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Git e безплатна open source дистрибутирана система, подходяща както за малки, така и за големи проекти и екипи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В момента Git е практически без аналог и най-широко използваната система при стартиране на нови проекти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Всяка локална Git директория съдържа пълно копие на repository-то с пълна история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Няма централизиран сървър и не е необходима постоянна връзка между работещите по проекта</a:t>
            </a:r>
            <a:endParaRPr lang="en-B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 (software) - Wikipedia">
            <a:extLst>
              <a:ext uri="{FF2B5EF4-FFF2-40B4-BE49-F238E27FC236}">
                <a16:creationId xmlns:a16="http://schemas.microsoft.com/office/drawing/2014/main" id="{0F668E54-3EDE-4348-9BA2-21C7828D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73" y="4364038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2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Какво е </a:t>
            </a:r>
            <a:r>
              <a:rPr lang="en-BS" sz="2400" dirty="0">
                <a:latin typeface="Bebas Neue Bold" panose="020B0606020202050201" pitchFamily="34" charset="0"/>
              </a:rPr>
              <a:t>branch </a:t>
            </a:r>
            <a:r>
              <a:rPr lang="bg-BG" sz="2400" dirty="0">
                <a:latin typeface="Bebas Neue Bold" panose="020B0606020202050201" pitchFamily="34" charset="0"/>
              </a:rPr>
              <a:t>и основни </a:t>
            </a:r>
            <a:r>
              <a:rPr lang="en-BS" sz="2400" dirty="0">
                <a:latin typeface="Bebas Neue Bold" panose="020B0606020202050201" pitchFamily="34" charset="0"/>
              </a:rPr>
              <a:t>branch-</a:t>
            </a:r>
            <a:r>
              <a:rPr lang="bg-BG" sz="2400" dirty="0">
                <a:latin typeface="Bebas Neue Bold" panose="020B0606020202050201" pitchFamily="34" charset="0"/>
              </a:rPr>
              <a:t>ове във всеки проект</a:t>
            </a:r>
            <a:r>
              <a:rPr lang="en-BS" sz="2400" dirty="0">
                <a:latin typeface="Bebas Neue Bold" panose="020B0606020202050201" pitchFamily="34" charset="0"/>
              </a:rPr>
              <a:t> 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415" y="2401036"/>
            <a:ext cx="7371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Branch-</a:t>
            </a:r>
            <a:r>
              <a:rPr lang="bg-BG" sz="1600" dirty="0"/>
              <a:t>ът е разклонение на проекта, започващо от даден </a:t>
            </a:r>
            <a:r>
              <a:rPr lang="en-BS" sz="1600" dirty="0"/>
              <a:t>commit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Commit </a:t>
            </a:r>
            <a:r>
              <a:rPr lang="bg-BG" sz="1600" dirty="0"/>
              <a:t>е всяка промяна в проекта, която някой добавя в </a:t>
            </a:r>
            <a:r>
              <a:rPr lang="en-BS" sz="1600" dirty="0"/>
              <a:t>repository-</a:t>
            </a:r>
            <a:r>
              <a:rPr lang="bg-BG" sz="1600" dirty="0"/>
              <a:t>то</a:t>
            </a:r>
            <a:r>
              <a:rPr lang="en-BS" sz="1600" dirty="0"/>
              <a:t> (</a:t>
            </a:r>
            <a:r>
              <a:rPr lang="bg-BG" sz="1600" dirty="0"/>
              <a:t>напр. промяна във файл или добавен/изтрит файл)</a:t>
            </a: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Branch-</a:t>
            </a:r>
            <a:r>
              <a:rPr lang="bg-BG" sz="1600" dirty="0"/>
              <a:t>овете позволяват на много хора да работят в паралел по различни функционалности без да си пречат и в последствие да интегрират работата си с тази на останалите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В един обичаен проект е препоръчително да има минимум следните основни бранчове: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Development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QA (</a:t>
            </a:r>
            <a:r>
              <a:rPr lang="bg-BG" sz="1600" dirty="0"/>
              <a:t>или </a:t>
            </a:r>
            <a:r>
              <a:rPr lang="en-BS" sz="1600" dirty="0"/>
              <a:t>Testing</a:t>
            </a:r>
            <a:r>
              <a:rPr lang="bg-BG" sz="1600" dirty="0"/>
              <a:t>)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Staging (</a:t>
            </a:r>
            <a:r>
              <a:rPr lang="bg-BG" sz="1600" dirty="0"/>
              <a:t>или </a:t>
            </a:r>
            <a:r>
              <a:rPr lang="en-BS" sz="1600" dirty="0"/>
              <a:t>Pre-Production)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Production (</a:t>
            </a:r>
            <a:r>
              <a:rPr lang="bg-BG" sz="1600" dirty="0"/>
              <a:t>или </a:t>
            </a:r>
            <a:r>
              <a:rPr lang="en-BS" sz="1600" dirty="0"/>
              <a:t>Master)</a:t>
            </a:r>
            <a:endParaRPr lang="ru-RU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 Checkout | Atlassian Git Tutorial">
            <a:extLst>
              <a:ext uri="{FF2B5EF4-FFF2-40B4-BE49-F238E27FC236}">
                <a16:creationId xmlns:a16="http://schemas.microsoft.com/office/drawing/2014/main" id="{C498806F-527E-4282-A0AD-4989B569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978783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Среди за разработка (</a:t>
            </a:r>
            <a:r>
              <a:rPr lang="en-BS" sz="2400" dirty="0">
                <a:latin typeface="Bebas Neue Bold" panose="020B0606020202050201" pitchFamily="34" charset="0"/>
              </a:rPr>
              <a:t>environments)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630C23-35CA-4D85-B8EF-66370C26E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751686"/>
              </p:ext>
            </p:extLst>
          </p:nvPr>
        </p:nvGraphicFramePr>
        <p:xfrm>
          <a:off x="886419" y="1631575"/>
          <a:ext cx="7371163" cy="465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5A2CE-88B5-4A90-9099-0D8E32879942}"/>
              </a:ext>
            </a:extLst>
          </p:cNvPr>
          <p:cNvSpPr txBox="1"/>
          <p:nvPr/>
        </p:nvSpPr>
        <p:spPr>
          <a:xfrm>
            <a:off x="886419" y="922133"/>
            <a:ext cx="737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Средите за разработка са напълно отделени една от друга, използват различни бази данни и версии на тях се качват по различно време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28438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Branching </a:t>
            </a:r>
            <a:r>
              <a:rPr lang="bg-BG" sz="2400" dirty="0">
                <a:latin typeface="Bebas Neue Bold" panose="020B0606020202050201" pitchFamily="34" charset="0"/>
              </a:rPr>
              <a:t>стратегия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uccessful Git branching model » nvie.com">
            <a:extLst>
              <a:ext uri="{FF2B5EF4-FFF2-40B4-BE49-F238E27FC236}">
                <a16:creationId xmlns:a16="http://schemas.microsoft.com/office/drawing/2014/main" id="{48AE9A02-2F71-4F2E-A2AD-1514FF72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64" y="797466"/>
            <a:ext cx="4451887" cy="589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971D39-332A-4D0B-9C9F-DD6BCF8816BD}"/>
              </a:ext>
            </a:extLst>
          </p:cNvPr>
          <p:cNvSpPr txBox="1"/>
          <p:nvPr/>
        </p:nvSpPr>
        <p:spPr>
          <a:xfrm>
            <a:off x="739383" y="958567"/>
            <a:ext cx="35555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При имплементация на нова промяна или функционалност обикновено се прилага следната последователност:</a:t>
            </a:r>
          </a:p>
          <a:p>
            <a:pPr algn="just"/>
            <a:endParaRPr lang="bg-BG" sz="1600" dirty="0"/>
          </a:p>
          <a:p>
            <a:pPr marL="342900" indent="-342900" algn="just">
              <a:buAutoNum type="arabicPeriod"/>
            </a:pPr>
            <a:r>
              <a:rPr lang="bg-BG" sz="1600" dirty="0"/>
              <a:t>Програмистът взима текущия </a:t>
            </a:r>
            <a:r>
              <a:rPr lang="en-BS" sz="1600" dirty="0"/>
              <a:t>development branch</a:t>
            </a:r>
          </a:p>
          <a:p>
            <a:pPr marL="342900" indent="-342900" algn="just">
              <a:buAutoNum type="arabicPeriod"/>
            </a:pPr>
            <a:r>
              <a:rPr lang="bg-BG" sz="1600" dirty="0"/>
              <a:t>От него създава </a:t>
            </a:r>
            <a:r>
              <a:rPr lang="en-BS" sz="1600" dirty="0"/>
              <a:t>feature branch </a:t>
            </a:r>
            <a:r>
              <a:rPr lang="bg-BG" sz="1600" dirty="0"/>
              <a:t>за необходимата промяна</a:t>
            </a:r>
          </a:p>
          <a:p>
            <a:pPr marL="342900" indent="-342900" algn="just">
              <a:buAutoNum type="arabicPeriod"/>
            </a:pPr>
            <a:r>
              <a:rPr lang="bg-BG" sz="1600" dirty="0"/>
              <a:t>Имплементира промените</a:t>
            </a:r>
          </a:p>
          <a:p>
            <a:pPr marL="342900" indent="-342900" algn="just">
              <a:buAutoNum type="arabicPeriod"/>
            </a:pPr>
            <a:r>
              <a:rPr lang="bg-BG" sz="1600" dirty="0"/>
              <a:t>Създава </a:t>
            </a:r>
            <a:r>
              <a:rPr lang="en-BS" sz="1600" dirty="0"/>
              <a:t>pull request </a:t>
            </a:r>
            <a:r>
              <a:rPr lang="bg-BG" sz="1600" dirty="0"/>
              <a:t>към </a:t>
            </a:r>
            <a:r>
              <a:rPr lang="en-BS" sz="1600" dirty="0"/>
              <a:t>development branch-a</a:t>
            </a:r>
          </a:p>
          <a:p>
            <a:pPr marL="342900" indent="-342900" algn="just">
              <a:buAutoNum type="arabicPeriod"/>
            </a:pPr>
            <a:r>
              <a:rPr lang="bg-BG" sz="1600" dirty="0"/>
              <a:t>Друг програмист му прави код ревю</a:t>
            </a:r>
          </a:p>
          <a:p>
            <a:pPr marL="342900" indent="-342900" algn="just">
              <a:buAutoNum type="arabicPeriod"/>
            </a:pPr>
            <a:r>
              <a:rPr lang="bg-BG" sz="1600" dirty="0"/>
              <a:t>Промяната става част (</a:t>
            </a:r>
            <a:r>
              <a:rPr lang="en-BS" sz="1600" dirty="0"/>
              <a:t>merge) </a:t>
            </a:r>
            <a:r>
              <a:rPr lang="bg-BG" sz="1600" dirty="0"/>
              <a:t>от </a:t>
            </a:r>
            <a:r>
              <a:rPr lang="en-BS" sz="1600" dirty="0"/>
              <a:t>development </a:t>
            </a:r>
            <a:r>
              <a:rPr lang="en-US" sz="1600" dirty="0"/>
              <a:t>branch-a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Feature branch-a</a:t>
            </a:r>
            <a:r>
              <a:rPr lang="bg-BG" sz="1600" dirty="0"/>
              <a:t> се изтрива</a:t>
            </a:r>
          </a:p>
          <a:p>
            <a:pPr marL="342900" indent="-342900" algn="just">
              <a:buAutoNum type="arabicPeriod"/>
            </a:pPr>
            <a:endParaRPr lang="bg-BG" sz="1600" dirty="0"/>
          </a:p>
          <a:p>
            <a:pPr algn="just"/>
            <a:r>
              <a:rPr lang="ru-RU" sz="1600" dirty="0"/>
              <a:t>Директно качване в </a:t>
            </a:r>
            <a:r>
              <a:rPr lang="en-BS" sz="1600" dirty="0"/>
              <a:t>development </a:t>
            </a:r>
            <a:r>
              <a:rPr lang="en-US" sz="1600" dirty="0"/>
              <a:t>branch-a </a:t>
            </a:r>
            <a:r>
              <a:rPr lang="bg-BG" sz="1600" dirty="0"/>
              <a:t>без </a:t>
            </a:r>
            <a:r>
              <a:rPr lang="en-BS" sz="1600" dirty="0"/>
              <a:t>pull request </a:t>
            </a:r>
            <a:r>
              <a:rPr lang="bg-BG" sz="1600" dirty="0"/>
              <a:t>не е добра практика.</a:t>
            </a:r>
          </a:p>
        </p:txBody>
      </p:sp>
    </p:spTree>
    <p:extLst>
      <p:ext uri="{BB962C8B-B14F-4D97-AF65-F5344CB8AC3E}">
        <p14:creationId xmlns:p14="http://schemas.microsoft.com/office/powerpoint/2010/main" val="3926113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Git </a:t>
            </a:r>
            <a:r>
              <a:rPr lang="bg-BG" sz="2400" dirty="0">
                <a:latin typeface="Bebas Neue Bold" panose="020B0606020202050201" pitchFamily="34" charset="0"/>
              </a:rPr>
              <a:t>команди</a:t>
            </a:r>
            <a:r>
              <a:rPr lang="en-BS" sz="2400" dirty="0">
                <a:latin typeface="Bebas Neue Bold" panose="020B0606020202050201" pitchFamily="34" charset="0"/>
              </a:rPr>
              <a:t> (1)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F86B5-18D3-46D0-82DD-C116F512E203}"/>
              </a:ext>
            </a:extLst>
          </p:cNvPr>
          <p:cNvSpPr txBox="1"/>
          <p:nvPr/>
        </p:nvSpPr>
        <p:spPr>
          <a:xfrm>
            <a:off x="848342" y="1034053"/>
            <a:ext cx="73711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Проверка на статус на файл – засичане на промени по файлове, нови или премахнати файлове: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status</a:t>
            </a:r>
            <a:endParaRPr lang="bg-BG" b="1" i="1" dirty="0"/>
          </a:p>
          <a:p>
            <a:pPr algn="just"/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Промяна на статуса на файл – добавяне на файл към проекта: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add filename</a:t>
            </a: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Показване на разликите между файлове: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diff</a:t>
            </a:r>
            <a:endParaRPr lang="ru-RU" b="1" i="1" dirty="0"/>
          </a:p>
          <a:p>
            <a:pPr algn="just"/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Премахване на файло от проекта: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rm filename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Преименуване на файл: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mv </a:t>
            </a:r>
            <a:r>
              <a:rPr lang="en-US" b="1" i="1" dirty="0" err="1"/>
              <a:t>file_from</a:t>
            </a:r>
            <a:r>
              <a:rPr lang="en-US" b="1" i="1" dirty="0"/>
              <a:t> </a:t>
            </a:r>
            <a:r>
              <a:rPr lang="en-US" b="1" i="1" dirty="0" err="1"/>
              <a:t>file_to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Създаване на бранч в локалното </a:t>
            </a:r>
            <a:r>
              <a:rPr lang="en-BS" sz="1600" dirty="0"/>
              <a:t>repository: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checkout -b </a:t>
            </a:r>
            <a:r>
              <a:rPr lang="en-US" b="1" i="1" dirty="0" err="1"/>
              <a:t>branch_name</a:t>
            </a:r>
            <a:endParaRPr lang="en-BS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Изтриване на бранч от локалното </a:t>
            </a:r>
            <a:r>
              <a:rPr lang="en-BS" sz="1600" dirty="0"/>
              <a:t>repository: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b="1" i="1" dirty="0"/>
              <a:t>git branch -d branch_name</a:t>
            </a:r>
            <a:endParaRPr lang="en-BS" sz="1600" dirty="0"/>
          </a:p>
        </p:txBody>
      </p:sp>
    </p:spTree>
    <p:extLst>
      <p:ext uri="{BB962C8B-B14F-4D97-AF65-F5344CB8AC3E}">
        <p14:creationId xmlns:p14="http://schemas.microsoft.com/office/powerpoint/2010/main" val="273828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Git </a:t>
            </a:r>
            <a:r>
              <a:rPr lang="bg-BG" sz="2400" dirty="0">
                <a:latin typeface="Bebas Neue Bold" panose="020B0606020202050201" pitchFamily="34" charset="0"/>
              </a:rPr>
              <a:t>команди</a:t>
            </a:r>
            <a:r>
              <a:rPr lang="en-BS" sz="2400" dirty="0">
                <a:latin typeface="Bebas Neue Bold" panose="020B0606020202050201" pitchFamily="34" charset="0"/>
              </a:rPr>
              <a:t> (2)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F86B5-18D3-46D0-82DD-C116F512E203}"/>
              </a:ext>
            </a:extLst>
          </p:cNvPr>
          <p:cNvSpPr txBox="1"/>
          <p:nvPr/>
        </p:nvSpPr>
        <p:spPr>
          <a:xfrm>
            <a:off x="848342" y="1034053"/>
            <a:ext cx="737116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Клониране на съществуващ проект:</a:t>
            </a:r>
            <a:endParaRPr lang="ru-RU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clone URL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Създаване на ново </a:t>
            </a:r>
            <a:r>
              <a:rPr lang="en-BS" sz="1600" dirty="0"/>
              <a:t>repository</a:t>
            </a:r>
            <a:r>
              <a:rPr lang="ru-RU" sz="16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</a:t>
            </a:r>
            <a:r>
              <a:rPr lang="en-US" b="1" i="1" dirty="0" err="1"/>
              <a:t>init</a:t>
            </a:r>
            <a:endParaRPr lang="en-US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add *.*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commit -m "Initial commit"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push origin master</a:t>
            </a:r>
            <a:endParaRPr lang="en-BS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Commit </a:t>
            </a:r>
            <a:r>
              <a:rPr lang="bg-BG" sz="1600" dirty="0"/>
              <a:t>на направени промени</a:t>
            </a:r>
            <a:r>
              <a:rPr lang="ru-RU" sz="16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commit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Commit </a:t>
            </a:r>
            <a:r>
              <a:rPr lang="bg-BG" sz="1600" dirty="0"/>
              <a:t>с коментар (препоръчително)</a:t>
            </a:r>
            <a:r>
              <a:rPr lang="ru-RU" sz="16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commit -m "Comment"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Преглеждане на </a:t>
            </a:r>
            <a:r>
              <a:rPr lang="en-US" sz="1600" dirty="0"/>
              <a:t>commit </a:t>
            </a:r>
            <a:r>
              <a:rPr lang="ru-RU" sz="1600" dirty="0"/>
              <a:t>историята: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log</a:t>
            </a:r>
            <a:endParaRPr lang="bg-BG" b="1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Преглеждане на разликите във всеки commit</a:t>
            </a:r>
            <a:r>
              <a:rPr lang="en-BS" sz="16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1" dirty="0"/>
              <a:t>git log p</a:t>
            </a:r>
            <a:endParaRPr lang="en-BS" b="1" i="1" dirty="0"/>
          </a:p>
        </p:txBody>
      </p:sp>
    </p:spTree>
    <p:extLst>
      <p:ext uri="{BB962C8B-B14F-4D97-AF65-F5344CB8AC3E}">
        <p14:creationId xmlns:p14="http://schemas.microsoft.com/office/powerpoint/2010/main" val="2175206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5172</TotalTime>
  <Words>855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Bebas Neue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RManev</dc:creator>
  <cp:lastModifiedBy>Milen Spasov</cp:lastModifiedBy>
  <cp:revision>142</cp:revision>
  <dcterms:created xsi:type="dcterms:W3CDTF">2016-02-18T09:55:03Z</dcterms:created>
  <dcterms:modified xsi:type="dcterms:W3CDTF">2021-10-13T12:52:16Z</dcterms:modified>
</cp:coreProperties>
</file>