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82" r:id="rId3"/>
    <p:sldId id="308" r:id="rId4"/>
    <p:sldId id="310" r:id="rId5"/>
    <p:sldId id="311" r:id="rId6"/>
    <p:sldId id="312" r:id="rId7"/>
    <p:sldId id="318" r:id="rId8"/>
    <p:sldId id="314" r:id="rId9"/>
    <p:sldId id="317" r:id="rId10"/>
    <p:sldId id="313" r:id="rId11"/>
    <p:sldId id="319" r:id="rId12"/>
    <p:sldId id="320" r:id="rId13"/>
    <p:sldId id="321" r:id="rId14"/>
    <p:sldId id="322" r:id="rId15"/>
    <p:sldId id="32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35C42-0000-483A-AB2F-FF0360186FA1}" v="24" dt="2021-10-16T14:01:4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5" autoAdjust="0"/>
    <p:restoredTop sz="94246" autoAdjust="0"/>
  </p:normalViewPr>
  <p:slideViewPr>
    <p:cSldViewPr snapToGrid="0">
      <p:cViewPr varScale="1">
        <p:scale>
          <a:sx n="110" d="100"/>
          <a:sy n="110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6504BB63-59C8-4B79-950D-341D56D8F942}"/>
    <pc:docChg chg="undo custSel addSld delSld modSld">
      <pc:chgData name="Milen Spasov" userId="cef1107d-a77d-4d32-bd50-18e6745e452a" providerId="ADAL" clId="{6504BB63-59C8-4B79-950D-341D56D8F942}" dt="2021-10-10T01:58:08.649" v="4311" actId="2696"/>
      <pc:docMkLst>
        <pc:docMk/>
      </pc:docMkLst>
      <pc:sldChg chg="modSp mod">
        <pc:chgData name="Milen Spasov" userId="cef1107d-a77d-4d32-bd50-18e6745e452a" providerId="ADAL" clId="{6504BB63-59C8-4B79-950D-341D56D8F942}" dt="2021-10-10T00:44:52.247" v="53" actId="20577"/>
        <pc:sldMkLst>
          <pc:docMk/>
          <pc:sldMk cId="4159982713" sldId="258"/>
        </pc:sldMkLst>
        <pc:spChg chg="mod">
          <ac:chgData name="Milen Spasov" userId="cef1107d-a77d-4d32-bd50-18e6745e452a" providerId="ADAL" clId="{6504BB63-59C8-4B79-950D-341D56D8F942}" dt="2021-10-10T00:44:52.247" v="5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Sp modSp mod delAnim modAnim">
        <pc:chgData name="Milen Spasov" userId="cef1107d-a77d-4d32-bd50-18e6745e452a" providerId="ADAL" clId="{6504BB63-59C8-4B79-950D-341D56D8F942}" dt="2021-10-10T01:07:58.850" v="1455" actId="20577"/>
        <pc:sldMkLst>
          <pc:docMk/>
          <pc:sldMk cId="3189061390" sldId="282"/>
        </pc:sldMkLst>
        <pc:spChg chg="mod">
          <ac:chgData name="Milen Spasov" userId="cef1107d-a77d-4d32-bd50-18e6745e452a" providerId="ADAL" clId="{6504BB63-59C8-4B79-950D-341D56D8F942}" dt="2021-10-10T00:44:40.853" v="26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3.021" v="22" actId="21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6504BB63-59C8-4B79-950D-341D56D8F942}" dt="2021-10-10T01:07:58.850" v="1455" actId="20577"/>
          <ac:spMkLst>
            <pc:docMk/>
            <pc:sldMk cId="3189061390" sldId="282"/>
            <ac:spMk id="6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5.824" v="23" actId="21"/>
          <ac:spMkLst>
            <pc:docMk/>
            <pc:sldMk cId="3189061390" sldId="282"/>
            <ac:spMk id="8" creationId="{28FA3479-E460-414E-A3BE-6A7D828E8788}"/>
          </ac:spMkLst>
        </pc:spChg>
      </pc:sldChg>
      <pc:sldChg chg="del">
        <pc:chgData name="Milen Spasov" userId="cef1107d-a77d-4d32-bd50-18e6745e452a" providerId="ADAL" clId="{6504BB63-59C8-4B79-950D-341D56D8F942}" dt="2021-10-10T00:59:50.462" v="1037" actId="2696"/>
        <pc:sldMkLst>
          <pc:docMk/>
          <pc:sldMk cId="3349829652" sldId="283"/>
        </pc:sldMkLst>
      </pc:sldChg>
      <pc:sldChg chg="del">
        <pc:chgData name="Milen Spasov" userId="cef1107d-a77d-4d32-bd50-18e6745e452a" providerId="ADAL" clId="{6504BB63-59C8-4B79-950D-341D56D8F942}" dt="2021-10-10T00:59:52.258" v="1038" actId="2696"/>
        <pc:sldMkLst>
          <pc:docMk/>
          <pc:sldMk cId="795920418" sldId="285"/>
        </pc:sldMkLst>
      </pc:sldChg>
      <pc:sldChg chg="del">
        <pc:chgData name="Milen Spasov" userId="cef1107d-a77d-4d32-bd50-18e6745e452a" providerId="ADAL" clId="{6504BB63-59C8-4B79-950D-341D56D8F942}" dt="2021-10-10T01:26:45.312" v="3244" actId="2696"/>
        <pc:sldMkLst>
          <pc:docMk/>
          <pc:sldMk cId="2612779196" sldId="287"/>
        </pc:sldMkLst>
      </pc:sldChg>
      <pc:sldChg chg="del">
        <pc:chgData name="Milen Spasov" userId="cef1107d-a77d-4d32-bd50-18e6745e452a" providerId="ADAL" clId="{6504BB63-59C8-4B79-950D-341D56D8F942}" dt="2021-10-10T01:26:47.325" v="3245" actId="2696"/>
        <pc:sldMkLst>
          <pc:docMk/>
          <pc:sldMk cId="1124037223" sldId="288"/>
        </pc:sldMkLst>
      </pc:sldChg>
      <pc:sldChg chg="del">
        <pc:chgData name="Milen Spasov" userId="cef1107d-a77d-4d32-bd50-18e6745e452a" providerId="ADAL" clId="{6504BB63-59C8-4B79-950D-341D56D8F942}" dt="2021-10-10T01:58:08.649" v="4311" actId="2696"/>
        <pc:sldMkLst>
          <pc:docMk/>
          <pc:sldMk cId="2060553397" sldId="289"/>
        </pc:sldMkLst>
      </pc:sldChg>
      <pc:sldChg chg="del">
        <pc:chgData name="Milen Spasov" userId="cef1107d-a77d-4d32-bd50-18e6745e452a" providerId="ADAL" clId="{6504BB63-59C8-4B79-950D-341D56D8F942}" dt="2021-10-10T01:27:34.064" v="3246" actId="2696"/>
        <pc:sldMkLst>
          <pc:docMk/>
          <pc:sldMk cId="822473328" sldId="290"/>
        </pc:sldMkLst>
      </pc:sldChg>
      <pc:sldChg chg="del">
        <pc:chgData name="Milen Spasov" userId="cef1107d-a77d-4d32-bd50-18e6745e452a" providerId="ADAL" clId="{6504BB63-59C8-4B79-950D-341D56D8F942}" dt="2021-10-10T01:27:36.865" v="3247" actId="2696"/>
        <pc:sldMkLst>
          <pc:docMk/>
          <pc:sldMk cId="3974325831" sldId="291"/>
        </pc:sldMkLst>
      </pc:sldChg>
      <pc:sldChg chg="del">
        <pc:chgData name="Milen Spasov" userId="cef1107d-a77d-4d32-bd50-18e6745e452a" providerId="ADAL" clId="{6504BB63-59C8-4B79-950D-341D56D8F942}" dt="2021-10-10T01:26:43.423" v="3243" actId="2696"/>
        <pc:sldMkLst>
          <pc:docMk/>
          <pc:sldMk cId="2456191930" sldId="293"/>
        </pc:sldMkLst>
      </pc:sldChg>
      <pc:sldChg chg="del">
        <pc:chgData name="Milen Spasov" userId="cef1107d-a77d-4d32-bd50-18e6745e452a" providerId="ADAL" clId="{6504BB63-59C8-4B79-950D-341D56D8F942}" dt="2021-10-10T00:54:00.212" v="525" actId="2696"/>
        <pc:sldMkLst>
          <pc:docMk/>
          <pc:sldMk cId="3301094207" sldId="294"/>
        </pc:sldMkLst>
      </pc:sldChg>
      <pc:sldChg chg="addSp modSp add mod modAnim">
        <pc:chgData name="Milen Spasov" userId="cef1107d-a77d-4d32-bd50-18e6745e452a" providerId="ADAL" clId="{6504BB63-59C8-4B79-950D-341D56D8F942}" dt="2021-10-10T01:01:35.805" v="1122" actId="123"/>
        <pc:sldMkLst>
          <pc:docMk/>
          <pc:sldMk cId="791223567" sldId="295"/>
        </pc:sldMkLst>
        <pc:spChg chg="mod">
          <ac:chgData name="Milen Spasov" userId="cef1107d-a77d-4d32-bd50-18e6745e452a" providerId="ADAL" clId="{6504BB63-59C8-4B79-950D-341D56D8F942}" dt="2021-10-10T00:54:37.341" v="581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5.805" v="1122" actId="123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0:55:43.243" v="591" actId="1076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modSp add mod modAnim">
        <pc:chgData name="Milen Spasov" userId="cef1107d-a77d-4d32-bd50-18e6745e452a" providerId="ADAL" clId="{6504BB63-59C8-4B79-950D-341D56D8F942}" dt="2021-10-10T01:02:01.862" v="1125" actId="1076"/>
        <pc:sldMkLst>
          <pc:docMk/>
          <pc:sldMk cId="3666821827" sldId="296"/>
        </pc:sldMkLst>
        <pc:spChg chg="mod">
          <ac:chgData name="Milen Spasov" userId="cef1107d-a77d-4d32-bd50-18e6745e452a" providerId="ADAL" clId="{6504BB63-59C8-4B79-950D-341D56D8F942}" dt="2021-10-10T01:00:18.299" v="1048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0.910" v="1121" actId="123"/>
          <ac:spMkLst>
            <pc:docMk/>
            <pc:sldMk cId="3666821827" sldId="296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1:02:01.862" v="1125" actId="1076"/>
          <ac:picMkLst>
            <pc:docMk/>
            <pc:sldMk cId="3666821827" sldId="296"/>
            <ac:picMk id="2050" creationId="{0F668E54-3EDE-4348-9BA2-21C7828DD915}"/>
          </ac:picMkLst>
        </pc:picChg>
      </pc:sldChg>
      <pc:sldChg chg="addSp delSp modSp add mod">
        <pc:chgData name="Milen Spasov" userId="cef1107d-a77d-4d32-bd50-18e6745e452a" providerId="ADAL" clId="{6504BB63-59C8-4B79-950D-341D56D8F942}" dt="2021-10-10T01:13:56.296" v="2030" actId="20577"/>
        <pc:sldMkLst>
          <pc:docMk/>
          <pc:sldMk cId="3102634901" sldId="297"/>
        </pc:sldMkLst>
        <pc:spChg chg="mod">
          <ac:chgData name="Milen Spasov" userId="cef1107d-a77d-4d32-bd50-18e6745e452a" providerId="ADAL" clId="{6504BB63-59C8-4B79-950D-341D56D8F942}" dt="2021-10-10T01:03:30.739" v="1239" actId="20577"/>
          <ac:spMkLst>
            <pc:docMk/>
            <pc:sldMk cId="3102634901" sldId="297"/>
            <ac:spMk id="2" creationId="{00000000-0000-0000-0000-000000000000}"/>
          </ac:spMkLst>
        </pc:spChg>
        <pc:spChg chg="add del">
          <ac:chgData name="Milen Spasov" userId="cef1107d-a77d-4d32-bd50-18e6745e452a" providerId="ADAL" clId="{6504BB63-59C8-4B79-950D-341D56D8F942}" dt="2021-10-10T01:04:52.526" v="1258"/>
          <ac:spMkLst>
            <pc:docMk/>
            <pc:sldMk cId="3102634901" sldId="297"/>
            <ac:spMk id="3" creationId="{88F00EBA-5FBA-43B2-B7C2-D108F1AF3B3C}"/>
          </ac:spMkLst>
        </pc:spChg>
        <pc:spChg chg="add del">
          <ac:chgData name="Milen Spasov" userId="cef1107d-a77d-4d32-bd50-18e6745e452a" providerId="ADAL" clId="{6504BB63-59C8-4B79-950D-341D56D8F942}" dt="2021-10-10T01:05:00.314" v="1262"/>
          <ac:spMkLst>
            <pc:docMk/>
            <pc:sldMk cId="3102634901" sldId="297"/>
            <ac:spMk id="4" creationId="{79B83338-1D24-45D8-BA36-6B7D6B89FC07}"/>
          </ac:spMkLst>
        </pc:spChg>
        <pc:spChg chg="add del mod">
          <ac:chgData name="Milen Spasov" userId="cef1107d-a77d-4d32-bd50-18e6745e452a" providerId="ADAL" clId="{6504BB63-59C8-4B79-950D-341D56D8F942}" dt="2021-10-10T01:05:00.076" v="1261"/>
          <ac:spMkLst>
            <pc:docMk/>
            <pc:sldMk cId="3102634901" sldId="297"/>
            <ac:spMk id="5" creationId="{BB50F8E8-4E07-4ECB-9874-09EAD64B31A5}"/>
          </ac:spMkLst>
        </pc:spChg>
        <pc:spChg chg="mod">
          <ac:chgData name="Milen Spasov" userId="cef1107d-a77d-4d32-bd50-18e6745e452a" providerId="ADAL" clId="{6504BB63-59C8-4B79-950D-341D56D8F942}" dt="2021-10-10T01:13:56.296" v="2030" actId="20577"/>
          <ac:spMkLst>
            <pc:docMk/>
            <pc:sldMk cId="3102634901" sldId="29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6504BB63-59C8-4B79-950D-341D56D8F942}" dt="2021-10-10T01:05:11.402" v="1266"/>
          <ac:spMkLst>
            <pc:docMk/>
            <pc:sldMk cId="3102634901" sldId="297"/>
            <ac:spMk id="8" creationId="{0C0138F1-41DE-4510-AA40-397BF65A7C88}"/>
          </ac:spMkLst>
        </pc:spChg>
        <pc:picChg chg="del">
          <ac:chgData name="Milen Spasov" userId="cef1107d-a77d-4d32-bd50-18e6745e452a" providerId="ADAL" clId="{6504BB63-59C8-4B79-950D-341D56D8F942}" dt="2021-10-10T01:02:12.151" v="1127" actId="21"/>
          <ac:picMkLst>
            <pc:docMk/>
            <pc:sldMk cId="3102634901" sldId="297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6504BB63-59C8-4B79-950D-341D56D8F942}" dt="2021-10-10T01:05:40.540" v="1268" actId="1076"/>
          <ac:picMkLst>
            <pc:docMk/>
            <pc:sldMk cId="3102634901" sldId="297"/>
            <ac:picMk id="3082" creationId="{C498806F-527E-4282-A0AD-4989B5699F10}"/>
          </ac:picMkLst>
        </pc:picChg>
      </pc:sldChg>
      <pc:sldChg chg="addSp delSp modSp add mod delAnim modAnim">
        <pc:chgData name="Milen Spasov" userId="cef1107d-a77d-4d32-bd50-18e6745e452a" providerId="ADAL" clId="{6504BB63-59C8-4B79-950D-341D56D8F942}" dt="2021-10-10T01:41:29.278" v="4310" actId="1076"/>
        <pc:sldMkLst>
          <pc:docMk/>
          <pc:sldMk cId="2428438951" sldId="298"/>
        </pc:sldMkLst>
        <pc:spChg chg="mod">
          <ac:chgData name="Milen Spasov" userId="cef1107d-a77d-4d32-bd50-18e6745e452a" providerId="ADAL" clId="{6504BB63-59C8-4B79-950D-341D56D8F942}" dt="2021-10-10T01:18:03.172" v="2171" actId="1076"/>
          <ac:spMkLst>
            <pc:docMk/>
            <pc:sldMk cId="2428438951" sldId="298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1:17:44.815" v="2150" actId="21"/>
          <ac:spMkLst>
            <pc:docMk/>
            <pc:sldMk cId="2428438951" sldId="298"/>
            <ac:spMk id="6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41:12.176" v="4308" actId="20577"/>
          <ac:spMkLst>
            <pc:docMk/>
            <pc:sldMk cId="2428438951" sldId="298"/>
            <ac:spMk id="8" creationId="{4EB5A2CE-88B5-4A90-9099-0D8E32879942}"/>
          </ac:spMkLst>
        </pc:spChg>
        <pc:graphicFrameChg chg="add mod modGraphic">
          <ac:chgData name="Milen Spasov" userId="cef1107d-a77d-4d32-bd50-18e6745e452a" providerId="ADAL" clId="{6504BB63-59C8-4B79-950D-341D56D8F942}" dt="2021-10-10T01:41:29.278" v="4310" actId="1076"/>
          <ac:graphicFrameMkLst>
            <pc:docMk/>
            <pc:sldMk cId="2428438951" sldId="298"/>
            <ac:graphicFrameMk id="3" creationId="{4A630C23-35CA-4D85-B8EF-66370C26E0EC}"/>
          </ac:graphicFrameMkLst>
        </pc:graphicFrameChg>
        <pc:picChg chg="del">
          <ac:chgData name="Milen Spasov" userId="cef1107d-a77d-4d32-bd50-18e6745e452a" providerId="ADAL" clId="{6504BB63-59C8-4B79-950D-341D56D8F942}" dt="2021-10-10T01:17:42.733" v="2149" actId="478"/>
          <ac:picMkLst>
            <pc:docMk/>
            <pc:sldMk cId="2428438951" sldId="298"/>
            <ac:picMk id="3082" creationId="{C498806F-527E-4282-A0AD-4989B5699F10}"/>
          </ac:picMkLst>
        </pc:picChg>
      </pc:sldChg>
      <pc:sldChg chg="add del">
        <pc:chgData name="Milen Spasov" userId="cef1107d-a77d-4d32-bd50-18e6745e452a" providerId="ADAL" clId="{6504BB63-59C8-4B79-950D-341D56D8F942}" dt="2021-10-10T01:02:51.464" v="1129"/>
        <pc:sldMkLst>
          <pc:docMk/>
          <pc:sldMk cId="3212627832" sldId="298"/>
        </pc:sldMkLst>
      </pc:sldChg>
      <pc:sldChg chg="addSp delSp modSp add mod modAnim">
        <pc:chgData name="Milen Spasov" userId="cef1107d-a77d-4d32-bd50-18e6745e452a" providerId="ADAL" clId="{6504BB63-59C8-4B79-950D-341D56D8F942}" dt="2021-10-10T01:36:08.163" v="4099" actId="20577"/>
        <pc:sldMkLst>
          <pc:docMk/>
          <pc:sldMk cId="3926113297" sldId="299"/>
        </pc:sldMkLst>
        <pc:spChg chg="mod">
          <ac:chgData name="Milen Spasov" userId="cef1107d-a77d-4d32-bd50-18e6745e452a" providerId="ADAL" clId="{6504BB63-59C8-4B79-950D-341D56D8F942}" dt="2021-10-10T01:27:51.846" v="3273" actId="20577"/>
          <ac:spMkLst>
            <pc:docMk/>
            <pc:sldMk cId="3926113297" sldId="299"/>
            <ac:spMk id="2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36:08.163" v="4099" actId="20577"/>
          <ac:spMkLst>
            <pc:docMk/>
            <pc:sldMk cId="3926113297" sldId="299"/>
            <ac:spMk id="6" creationId="{F6971D39-332A-4D0B-9C9F-DD6BCF8816BD}"/>
          </ac:spMkLst>
        </pc:spChg>
        <pc:graphicFrameChg chg="del mod">
          <ac:chgData name="Milen Spasov" userId="cef1107d-a77d-4d32-bd50-18e6745e452a" providerId="ADAL" clId="{6504BB63-59C8-4B79-950D-341D56D8F942}" dt="2021-10-10T01:28:00.395" v="3275" actId="21"/>
          <ac:graphicFrameMkLst>
            <pc:docMk/>
            <pc:sldMk cId="3926113297" sldId="299"/>
            <ac:graphicFrameMk id="3" creationId="{4A630C23-35CA-4D85-B8EF-66370C26E0EC}"/>
          </ac:graphicFrameMkLst>
        </pc:graphicFrameChg>
        <pc:picChg chg="add mod">
          <ac:chgData name="Milen Spasov" userId="cef1107d-a77d-4d32-bd50-18e6745e452a" providerId="ADAL" clId="{6504BB63-59C8-4B79-950D-341D56D8F942}" dt="2021-10-10T01:33:32.353" v="3979" actId="1076"/>
          <ac:picMkLst>
            <pc:docMk/>
            <pc:sldMk cId="3926113297" sldId="299"/>
            <ac:picMk id="5" creationId="{48AE9A02-2F71-4F2E-A2AD-1514FF728D46}"/>
          </ac:picMkLst>
        </pc:picChg>
      </pc:sldChg>
    </pc:docChg>
  </pc:docChgLst>
  <pc:docChgLst>
    <pc:chgData name="Milen Spasov" userId="cef1107d-a77d-4d32-bd50-18e6745e452a" providerId="ADAL" clId="{EB2A8683-CF4B-40BB-B28A-B624DAC0C4F6}"/>
    <pc:docChg chg="undo custSel addSld delSld modSld sldOrd">
      <pc:chgData name="Milen Spasov" userId="cef1107d-a77d-4d32-bd50-18e6745e452a" providerId="ADAL" clId="{EB2A8683-CF4B-40BB-B28A-B624DAC0C4F6}" dt="2021-10-15T06:33:19.200" v="9084"/>
      <pc:docMkLst>
        <pc:docMk/>
      </pc:docMkLst>
      <pc:sldChg chg="modSp mod">
        <pc:chgData name="Milen Spasov" userId="cef1107d-a77d-4d32-bd50-18e6745e452a" providerId="ADAL" clId="{EB2A8683-CF4B-40BB-B28A-B624DAC0C4F6}" dt="2021-10-14T22:37:38.969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EB2A8683-CF4B-40BB-B28A-B624DAC0C4F6}" dt="2021-10-14T22:37:38.969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addSp modSp mod modAnim">
        <pc:chgData name="Milen Spasov" userId="cef1107d-a77d-4d32-bd50-18e6745e452a" providerId="ADAL" clId="{EB2A8683-CF4B-40BB-B28A-B624DAC0C4F6}" dt="2021-10-15T00:55:48.075" v="8200"/>
        <pc:sldMkLst>
          <pc:docMk/>
          <pc:sldMk cId="3189061390" sldId="282"/>
        </pc:sldMkLst>
        <pc:spChg chg="mod">
          <ac:chgData name="Milen Spasov" userId="cef1107d-a77d-4d32-bd50-18e6745e452a" providerId="ADAL" clId="{EB2A8683-CF4B-40BB-B28A-B624DAC0C4F6}" dt="2021-10-14T22:37:49.451" v="71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4T22:46:31.863" v="435" actId="20577"/>
          <ac:spMkLst>
            <pc:docMk/>
            <pc:sldMk cId="3189061390" sldId="282"/>
            <ac:spMk id="6" creationId="{00000000-0000-0000-0000-000000000000}"/>
          </ac:spMkLst>
        </pc:spChg>
        <pc:picChg chg="add mod">
          <ac:chgData name="Milen Spasov" userId="cef1107d-a77d-4d32-bd50-18e6745e452a" providerId="ADAL" clId="{EB2A8683-CF4B-40BB-B28A-B624DAC0C4F6}" dt="2021-10-14T22:38:22.403" v="78" actId="1076"/>
          <ac:picMkLst>
            <pc:docMk/>
            <pc:sldMk cId="3189061390" sldId="282"/>
            <ac:picMk id="1026" creationId="{7556EF87-7836-401E-9D45-2717BFFA0DE7}"/>
          </ac:picMkLst>
        </pc:picChg>
      </pc:sldChg>
      <pc:sldChg chg="del">
        <pc:chgData name="Milen Spasov" userId="cef1107d-a77d-4d32-bd50-18e6745e452a" providerId="ADAL" clId="{EB2A8683-CF4B-40BB-B28A-B624DAC0C4F6}" dt="2021-10-14T22:46:42.286" v="436" actId="2696"/>
        <pc:sldMkLst>
          <pc:docMk/>
          <pc:sldMk cId="791223567" sldId="295"/>
        </pc:sldMkLst>
      </pc:sldChg>
      <pc:sldChg chg="del">
        <pc:chgData name="Milen Spasov" userId="cef1107d-a77d-4d32-bd50-18e6745e452a" providerId="ADAL" clId="{EB2A8683-CF4B-40BB-B28A-B624DAC0C4F6}" dt="2021-10-14T22:46:46.780" v="438" actId="2696"/>
        <pc:sldMkLst>
          <pc:docMk/>
          <pc:sldMk cId="3666821827" sldId="296"/>
        </pc:sldMkLst>
      </pc:sldChg>
      <pc:sldChg chg="del">
        <pc:chgData name="Milen Spasov" userId="cef1107d-a77d-4d32-bd50-18e6745e452a" providerId="ADAL" clId="{EB2A8683-CF4B-40BB-B28A-B624DAC0C4F6}" dt="2021-10-14T22:46:44.553" v="437" actId="2696"/>
        <pc:sldMkLst>
          <pc:docMk/>
          <pc:sldMk cId="3715559389" sldId="305"/>
        </pc:sldMkLst>
      </pc:sldChg>
      <pc:sldChg chg="del">
        <pc:chgData name="Milen Spasov" userId="cef1107d-a77d-4d32-bd50-18e6745e452a" providerId="ADAL" clId="{EB2A8683-CF4B-40BB-B28A-B624DAC0C4F6}" dt="2021-10-14T22:46:49.419" v="439" actId="2696"/>
        <pc:sldMkLst>
          <pc:docMk/>
          <pc:sldMk cId="3188510484" sldId="307"/>
        </pc:sldMkLst>
      </pc:sldChg>
      <pc:sldChg chg="addSp delSp modSp mod modAnim">
        <pc:chgData name="Milen Spasov" userId="cef1107d-a77d-4d32-bd50-18e6745e452a" providerId="ADAL" clId="{EB2A8683-CF4B-40BB-B28A-B624DAC0C4F6}" dt="2021-10-15T00:56:49.912" v="8216"/>
        <pc:sldMkLst>
          <pc:docMk/>
          <pc:sldMk cId="2356699583" sldId="308"/>
        </pc:sldMkLst>
        <pc:spChg chg="mod">
          <ac:chgData name="Milen Spasov" userId="cef1107d-a77d-4d32-bd50-18e6745e452a" providerId="ADAL" clId="{EB2A8683-CF4B-40BB-B28A-B624DAC0C4F6}" dt="2021-10-14T23:00:33.365" v="1312" actId="20577"/>
          <ac:spMkLst>
            <pc:docMk/>
            <pc:sldMk cId="2356699583" sldId="308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2:49:48.484" v="595"/>
          <ac:spMkLst>
            <pc:docMk/>
            <pc:sldMk cId="2356699583" sldId="308"/>
            <ac:spMk id="3" creationId="{3A7FB5DA-0DB4-4027-AC96-4BFE7B0DCE44}"/>
          </ac:spMkLst>
        </pc:spChg>
        <pc:spChg chg="add del mod">
          <ac:chgData name="Milen Spasov" userId="cef1107d-a77d-4d32-bd50-18e6745e452a" providerId="ADAL" clId="{EB2A8683-CF4B-40BB-B28A-B624DAC0C4F6}" dt="2021-10-14T22:49:48.314" v="594"/>
          <ac:spMkLst>
            <pc:docMk/>
            <pc:sldMk cId="2356699583" sldId="308"/>
            <ac:spMk id="4" creationId="{211741B5-92F0-4E72-AF44-524586A0AB47}"/>
          </ac:spMkLst>
        </pc:spChg>
        <pc:spChg chg="add del">
          <ac:chgData name="Milen Spasov" userId="cef1107d-a77d-4d32-bd50-18e6745e452a" providerId="ADAL" clId="{EB2A8683-CF4B-40BB-B28A-B624DAC0C4F6}" dt="2021-10-14T22:49:51.196" v="599"/>
          <ac:spMkLst>
            <pc:docMk/>
            <pc:sldMk cId="2356699583" sldId="308"/>
            <ac:spMk id="5" creationId="{59C40ECE-5DA2-4858-9631-DEC4074ABA61}"/>
          </ac:spMkLst>
        </pc:spChg>
        <pc:spChg chg="mod">
          <ac:chgData name="Milen Spasov" userId="cef1107d-a77d-4d32-bd50-18e6745e452a" providerId="ADAL" clId="{EB2A8683-CF4B-40BB-B28A-B624DAC0C4F6}" dt="2021-10-15T00:55:16.982" v="8198" actId="20577"/>
          <ac:spMkLst>
            <pc:docMk/>
            <pc:sldMk cId="2356699583" sldId="308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EB2A8683-CF4B-40BB-B28A-B624DAC0C4F6}" dt="2021-10-14T22:49:51.044" v="598"/>
          <ac:spMkLst>
            <pc:docMk/>
            <pc:sldMk cId="2356699583" sldId="308"/>
            <ac:spMk id="8" creationId="{DBC01A85-C136-4048-B11D-5B26BAC70051}"/>
          </ac:spMkLst>
        </pc:spChg>
        <pc:spChg chg="add del">
          <ac:chgData name="Milen Spasov" userId="cef1107d-a77d-4d32-bd50-18e6745e452a" providerId="ADAL" clId="{EB2A8683-CF4B-40BB-B28A-B624DAC0C4F6}" dt="2021-10-14T22:54:10.443" v="938"/>
          <ac:spMkLst>
            <pc:docMk/>
            <pc:sldMk cId="2356699583" sldId="308"/>
            <ac:spMk id="9" creationId="{E772AD53-C2E6-421A-99FF-A203BE5DA121}"/>
          </ac:spMkLst>
        </pc:spChg>
      </pc:sldChg>
      <pc:sldChg chg="modSp add del mod modAnim">
        <pc:chgData name="Milen Spasov" userId="cef1107d-a77d-4d32-bd50-18e6745e452a" providerId="ADAL" clId="{EB2A8683-CF4B-40BB-B28A-B624DAC0C4F6}" dt="2021-10-15T00:54:53.973" v="8197" actId="2696"/>
        <pc:sldMkLst>
          <pc:docMk/>
          <pc:sldMk cId="1362160201" sldId="309"/>
        </pc:sldMkLst>
        <pc:spChg chg="mod">
          <ac:chgData name="Milen Spasov" userId="cef1107d-a77d-4d32-bd50-18e6745e452a" providerId="ADAL" clId="{EB2A8683-CF4B-40BB-B28A-B624DAC0C4F6}" dt="2021-10-14T23:00:27.032" v="1308" actId="20577"/>
          <ac:spMkLst>
            <pc:docMk/>
            <pc:sldMk cId="1362160201" sldId="309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54:39.658" v="8191" actId="1076"/>
          <ac:spMkLst>
            <pc:docMk/>
            <pc:sldMk cId="1362160201" sldId="309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7:15.558" v="8221"/>
        <pc:sldMkLst>
          <pc:docMk/>
          <pc:sldMk cId="4279783209" sldId="310"/>
        </pc:sldMkLst>
        <pc:spChg chg="mod">
          <ac:chgData name="Milen Spasov" userId="cef1107d-a77d-4d32-bd50-18e6745e452a" providerId="ADAL" clId="{EB2A8683-CF4B-40BB-B28A-B624DAC0C4F6}" dt="2021-10-14T23:28:41.829" v="3092" actId="20577"/>
          <ac:spMkLst>
            <pc:docMk/>
            <pc:sldMk cId="4279783209" sldId="310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16:12.814" v="2192"/>
          <ac:spMkLst>
            <pc:docMk/>
            <pc:sldMk cId="4279783209" sldId="310"/>
            <ac:spMk id="3" creationId="{E1605933-86C8-43E1-B425-8A4746DFE5BB}"/>
          </ac:spMkLst>
        </pc:spChg>
        <pc:spChg chg="mod">
          <ac:chgData name="Milen Spasov" userId="cef1107d-a77d-4d32-bd50-18e6745e452a" providerId="ADAL" clId="{EB2A8683-CF4B-40BB-B28A-B624DAC0C4F6}" dt="2021-10-14T23:31:50.650" v="3377" actId="20577"/>
          <ac:spMkLst>
            <pc:docMk/>
            <pc:sldMk cId="4279783209" sldId="310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7:38.245" v="8226"/>
        <pc:sldMkLst>
          <pc:docMk/>
          <pc:sldMk cId="2779468573" sldId="311"/>
        </pc:sldMkLst>
        <pc:spChg chg="mod">
          <ac:chgData name="Milen Spasov" userId="cef1107d-a77d-4d32-bd50-18e6745e452a" providerId="ADAL" clId="{EB2A8683-CF4B-40BB-B28A-B624DAC0C4F6}" dt="2021-10-14T23:28:46.442" v="3093"/>
          <ac:spMkLst>
            <pc:docMk/>
            <pc:sldMk cId="2779468573" sldId="311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20:41.652" v="2582"/>
          <ac:spMkLst>
            <pc:docMk/>
            <pc:sldMk cId="2779468573" sldId="311"/>
            <ac:spMk id="3" creationId="{946B40FA-F4FE-4A04-8456-82789D8B2A24}"/>
          </ac:spMkLst>
        </pc:spChg>
        <pc:spChg chg="mod">
          <ac:chgData name="Milen Spasov" userId="cef1107d-a77d-4d32-bd50-18e6745e452a" providerId="ADAL" clId="{EB2A8683-CF4B-40BB-B28A-B624DAC0C4F6}" dt="2021-10-14T23:27:13.023" v="3065" actId="207"/>
          <ac:spMkLst>
            <pc:docMk/>
            <pc:sldMk cId="2779468573" sldId="311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8:02.890" v="8231"/>
        <pc:sldMkLst>
          <pc:docMk/>
          <pc:sldMk cId="875340183" sldId="312"/>
        </pc:sldMkLst>
        <pc:spChg chg="mod">
          <ac:chgData name="Milen Spasov" userId="cef1107d-a77d-4d32-bd50-18e6745e452a" providerId="ADAL" clId="{EB2A8683-CF4B-40BB-B28A-B624DAC0C4F6}" dt="2021-10-14T23:35:20.277" v="3593" actId="20577"/>
          <ac:spMkLst>
            <pc:docMk/>
            <pc:sldMk cId="875340183" sldId="312"/>
            <ac:spMk id="2" creationId="{00000000-0000-0000-0000-000000000000}"/>
          </ac:spMkLst>
        </pc:spChg>
        <pc:spChg chg="add del">
          <ac:chgData name="Milen Spasov" userId="cef1107d-a77d-4d32-bd50-18e6745e452a" providerId="ADAL" clId="{EB2A8683-CF4B-40BB-B28A-B624DAC0C4F6}" dt="2021-10-14T23:30:30.268" v="3283"/>
          <ac:spMkLst>
            <pc:docMk/>
            <pc:sldMk cId="875340183" sldId="312"/>
            <ac:spMk id="3" creationId="{763EC5B8-91F3-46CF-B363-A4F3A69C0D64}"/>
          </ac:spMkLst>
        </pc:spChg>
        <pc:spChg chg="mod">
          <ac:chgData name="Milen Spasov" userId="cef1107d-a77d-4d32-bd50-18e6745e452a" providerId="ADAL" clId="{EB2A8683-CF4B-40BB-B28A-B624DAC0C4F6}" dt="2021-10-14T23:37:27.998" v="3726" actId="20577"/>
          <ac:spMkLst>
            <pc:docMk/>
            <pc:sldMk cId="875340183" sldId="312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22.145" v="8235"/>
        <pc:sldMkLst>
          <pc:docMk/>
          <pc:sldMk cId="64300376" sldId="313"/>
        </pc:sldMkLst>
        <pc:spChg chg="mod">
          <ac:chgData name="Milen Spasov" userId="cef1107d-a77d-4d32-bd50-18e6745e452a" providerId="ADAL" clId="{EB2A8683-CF4B-40BB-B28A-B624DAC0C4F6}" dt="2021-10-15T00:16:54.563" v="5721" actId="20577"/>
          <ac:spMkLst>
            <pc:docMk/>
            <pc:sldMk cId="64300376" sldId="313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41.283" v="7227" actId="207"/>
          <ac:spMkLst>
            <pc:docMk/>
            <pc:sldMk cId="64300376" sldId="313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4.476" v="8233"/>
        <pc:sldMkLst>
          <pc:docMk/>
          <pc:sldMk cId="3409639318" sldId="314"/>
        </pc:sldMkLst>
        <pc:spChg chg="mod">
          <ac:chgData name="Milen Spasov" userId="cef1107d-a77d-4d32-bd50-18e6745e452a" providerId="ADAL" clId="{EB2A8683-CF4B-40BB-B28A-B624DAC0C4F6}" dt="2021-10-15T00:05:12.423" v="5209" actId="20577"/>
          <ac:spMkLst>
            <pc:docMk/>
            <pc:sldMk cId="3409639318" sldId="314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12:19.111" v="5449" actId="20577"/>
          <ac:spMkLst>
            <pc:docMk/>
            <pc:sldMk cId="3409639318" sldId="314"/>
            <ac:spMk id="6" creationId="{00000000-0000-0000-0000-000000000000}"/>
          </ac:spMkLst>
        </pc:spChg>
      </pc:sldChg>
      <pc:sldChg chg="modSp add del modAnim">
        <pc:chgData name="Milen Spasov" userId="cef1107d-a77d-4d32-bd50-18e6745e452a" providerId="ADAL" clId="{EB2A8683-CF4B-40BB-B28A-B624DAC0C4F6}" dt="2021-10-15T00:17:27.329" v="5732" actId="2696"/>
        <pc:sldMkLst>
          <pc:docMk/>
          <pc:sldMk cId="2369565955" sldId="315"/>
        </pc:sldMkLst>
        <pc:spChg chg="mod">
          <ac:chgData name="Milen Spasov" userId="cef1107d-a77d-4d32-bd50-18e6745e452a" providerId="ADAL" clId="{EB2A8683-CF4B-40BB-B28A-B624DAC0C4F6}" dt="2021-10-15T00:00:35.824" v="4894" actId="20577"/>
          <ac:spMkLst>
            <pc:docMk/>
            <pc:sldMk cId="2369565955" sldId="315"/>
            <ac:spMk id="6" creationId="{00000000-0000-0000-0000-000000000000}"/>
          </ac:spMkLst>
        </pc:spChg>
      </pc:sldChg>
      <pc:sldChg chg="modSp add del modAnim">
        <pc:chgData name="Milen Spasov" userId="cef1107d-a77d-4d32-bd50-18e6745e452a" providerId="ADAL" clId="{EB2A8683-CF4B-40BB-B28A-B624DAC0C4F6}" dt="2021-10-15T00:17:29.692" v="5733" actId="2696"/>
        <pc:sldMkLst>
          <pc:docMk/>
          <pc:sldMk cId="719038831" sldId="316"/>
        </pc:sldMkLst>
        <pc:spChg chg="mod">
          <ac:chgData name="Milen Spasov" userId="cef1107d-a77d-4d32-bd50-18e6745e452a" providerId="ADAL" clId="{EB2A8683-CF4B-40BB-B28A-B624DAC0C4F6}" dt="2021-10-15T00:00:44.830" v="4895" actId="20577"/>
          <ac:spMkLst>
            <pc:docMk/>
            <pc:sldMk cId="719038831" sldId="316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8.210" v="8234"/>
        <pc:sldMkLst>
          <pc:docMk/>
          <pc:sldMk cId="315033959" sldId="317"/>
        </pc:sldMkLst>
        <pc:spChg chg="mod">
          <ac:chgData name="Milen Spasov" userId="cef1107d-a77d-4d32-bd50-18e6745e452a" providerId="ADAL" clId="{EB2A8683-CF4B-40BB-B28A-B624DAC0C4F6}" dt="2021-10-15T00:12:59.832" v="5455" actId="20577"/>
          <ac:spMkLst>
            <pc:docMk/>
            <pc:sldMk cId="315033959" sldId="317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16:39.100" v="5717" actId="20577"/>
          <ac:spMkLst>
            <pc:docMk/>
            <pc:sldMk cId="315033959" sldId="317"/>
            <ac:spMk id="6" creationId="{00000000-0000-0000-0000-000000000000}"/>
          </ac:spMkLst>
        </pc:spChg>
      </pc:sldChg>
      <pc:sldChg chg="modSp add mod ord modAnim">
        <pc:chgData name="Milen Spasov" userId="cef1107d-a77d-4d32-bd50-18e6745e452a" providerId="ADAL" clId="{EB2A8683-CF4B-40BB-B28A-B624DAC0C4F6}" dt="2021-10-15T00:58:10.442" v="8232"/>
        <pc:sldMkLst>
          <pc:docMk/>
          <pc:sldMk cId="2441847278" sldId="318"/>
        </pc:sldMkLst>
        <pc:spChg chg="mod">
          <ac:chgData name="Milen Spasov" userId="cef1107d-a77d-4d32-bd50-18e6745e452a" providerId="ADAL" clId="{EB2A8683-CF4B-40BB-B28A-B624DAC0C4F6}" dt="2021-10-15T00:05:04.416" v="5203" actId="20577"/>
          <ac:spMkLst>
            <pc:docMk/>
            <pc:sldMk cId="2441847278" sldId="318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03:51.513" v="5168" actId="20577"/>
          <ac:spMkLst>
            <pc:docMk/>
            <pc:sldMk cId="2441847278" sldId="318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26.835" v="8236"/>
        <pc:sldMkLst>
          <pc:docMk/>
          <pc:sldMk cId="1096909354" sldId="319"/>
        </pc:sldMkLst>
        <pc:spChg chg="mod">
          <ac:chgData name="Milen Spasov" userId="cef1107d-a77d-4d32-bd50-18e6745e452a" providerId="ADAL" clId="{EB2A8683-CF4B-40BB-B28A-B624DAC0C4F6}" dt="2021-10-15T00:23:43.214" v="6173" actId="20577"/>
          <ac:spMkLst>
            <pc:docMk/>
            <pc:sldMk cId="1096909354" sldId="319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34.361" v="7226" actId="20577"/>
          <ac:spMkLst>
            <pc:docMk/>
            <pc:sldMk cId="1096909354" sldId="319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0:58:37.107" v="8237"/>
        <pc:sldMkLst>
          <pc:docMk/>
          <pc:sldMk cId="1654333132" sldId="320"/>
        </pc:sldMkLst>
        <pc:spChg chg="mod">
          <ac:chgData name="Milen Spasov" userId="cef1107d-a77d-4d32-bd50-18e6745e452a" providerId="ADAL" clId="{EB2A8683-CF4B-40BB-B28A-B624DAC0C4F6}" dt="2021-10-15T00:28:39.511" v="6794" actId="20577"/>
          <ac:spMkLst>
            <pc:docMk/>
            <pc:sldMk cId="1654333132" sldId="320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34:19.614" v="7222" actId="20577"/>
          <ac:spMkLst>
            <pc:docMk/>
            <pc:sldMk cId="1654333132" sldId="320"/>
            <ac:spMk id="6" creationId="{00000000-0000-0000-0000-000000000000}"/>
          </ac:spMkLst>
        </pc:spChg>
      </pc:sldChg>
      <pc:sldChg chg="addSp delSp modSp add mod modAnim">
        <pc:chgData name="Milen Spasov" userId="cef1107d-a77d-4d32-bd50-18e6745e452a" providerId="ADAL" clId="{EB2A8683-CF4B-40BB-B28A-B624DAC0C4F6}" dt="2021-10-15T00:59:24.602" v="8247"/>
        <pc:sldMkLst>
          <pc:docMk/>
          <pc:sldMk cId="3075920861" sldId="321"/>
        </pc:sldMkLst>
        <pc:spChg chg="mod">
          <ac:chgData name="Milen Spasov" userId="cef1107d-a77d-4d32-bd50-18e6745e452a" providerId="ADAL" clId="{EB2A8683-CF4B-40BB-B28A-B624DAC0C4F6}" dt="2021-10-15T00:39:37.348" v="7647" actId="20577"/>
          <ac:spMkLst>
            <pc:docMk/>
            <pc:sldMk cId="3075920861" sldId="321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0:48:18.531" v="8174" actId="20577"/>
          <ac:spMkLst>
            <pc:docMk/>
            <pc:sldMk cId="3075920861" sldId="321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B2A8683-CF4B-40BB-B28A-B624DAC0C4F6}" dt="2021-10-15T00:48:47.142" v="8177" actId="478"/>
          <ac:picMkLst>
            <pc:docMk/>
            <pc:sldMk cId="3075920861" sldId="321"/>
            <ac:picMk id="7170" creationId="{7A004742-EE15-4E88-8EF1-CAC1AD8BC832}"/>
          </ac:picMkLst>
        </pc:picChg>
        <pc:picChg chg="add mod">
          <ac:chgData name="Milen Spasov" userId="cef1107d-a77d-4d32-bd50-18e6745e452a" providerId="ADAL" clId="{EB2A8683-CF4B-40BB-B28A-B624DAC0C4F6}" dt="2021-10-15T00:49:16.801" v="8186" actId="1076"/>
          <ac:picMkLst>
            <pc:docMk/>
            <pc:sldMk cId="3075920861" sldId="321"/>
            <ac:picMk id="7172" creationId="{62A75F25-5433-4656-BFD4-74E3D79975B6}"/>
          </ac:picMkLst>
        </pc:picChg>
      </pc:sldChg>
      <pc:sldChg chg="modSp add mod modAnim">
        <pc:chgData name="Milen Spasov" userId="cef1107d-a77d-4d32-bd50-18e6745e452a" providerId="ADAL" clId="{EB2A8683-CF4B-40BB-B28A-B624DAC0C4F6}" dt="2021-10-15T06:33:04.520" v="9081"/>
        <pc:sldMkLst>
          <pc:docMk/>
          <pc:sldMk cId="696601465" sldId="322"/>
        </pc:sldMkLst>
        <pc:spChg chg="mod">
          <ac:chgData name="Milen Spasov" userId="cef1107d-a77d-4d32-bd50-18e6745e452a" providerId="ADAL" clId="{EB2A8683-CF4B-40BB-B28A-B624DAC0C4F6}" dt="2021-10-15T06:19:24.047" v="8261" actId="20577"/>
          <ac:spMkLst>
            <pc:docMk/>
            <pc:sldMk cId="696601465" sldId="322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6:32:59.925" v="9080" actId="20577"/>
          <ac:spMkLst>
            <pc:docMk/>
            <pc:sldMk cId="696601465" sldId="322"/>
            <ac:spMk id="6" creationId="{00000000-0000-0000-0000-000000000000}"/>
          </ac:spMkLst>
        </pc:spChg>
      </pc:sldChg>
      <pc:sldChg chg="modSp add mod modAnim">
        <pc:chgData name="Milen Spasov" userId="cef1107d-a77d-4d32-bd50-18e6745e452a" providerId="ADAL" clId="{EB2A8683-CF4B-40BB-B28A-B624DAC0C4F6}" dt="2021-10-15T06:33:19.200" v="9084"/>
        <pc:sldMkLst>
          <pc:docMk/>
          <pc:sldMk cId="151638002" sldId="323"/>
        </pc:sldMkLst>
        <pc:spChg chg="mod">
          <ac:chgData name="Milen Spasov" userId="cef1107d-a77d-4d32-bd50-18e6745e452a" providerId="ADAL" clId="{EB2A8683-CF4B-40BB-B28A-B624DAC0C4F6}" dt="2021-10-15T06:25:32.126" v="8770" actId="20577"/>
          <ac:spMkLst>
            <pc:docMk/>
            <pc:sldMk cId="151638002" sldId="323"/>
            <ac:spMk id="2" creationId="{00000000-0000-0000-0000-000000000000}"/>
          </ac:spMkLst>
        </pc:spChg>
        <pc:spChg chg="mod">
          <ac:chgData name="Milen Spasov" userId="cef1107d-a77d-4d32-bd50-18e6745e452a" providerId="ADAL" clId="{EB2A8683-CF4B-40BB-B28A-B624DAC0C4F6}" dt="2021-10-15T06:32:08.094" v="9071" actId="207"/>
          <ac:spMkLst>
            <pc:docMk/>
            <pc:sldMk cId="151638002" sldId="323"/>
            <ac:spMk id="6" creationId="{00000000-0000-0000-0000-000000000000}"/>
          </ac:spMkLst>
        </pc:spChg>
      </pc:sldChg>
    </pc:docChg>
  </pc:docChgLst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  <pc:docChgLst>
    <pc:chgData name="Milen Spasov" userId="cef1107d-a77d-4d32-bd50-18e6745e452a" providerId="ADAL" clId="{95D35C42-0000-483A-AB2F-FF0360186FA1}"/>
    <pc:docChg chg="modSld">
      <pc:chgData name="Milen Spasov" userId="cef1107d-a77d-4d32-bd50-18e6745e452a" providerId="ADAL" clId="{95D35C42-0000-483A-AB2F-FF0360186FA1}" dt="2021-10-16T14:03:38.501" v="25" actId="20577"/>
      <pc:docMkLst>
        <pc:docMk/>
      </pc:docMkLst>
      <pc:sldChg chg="modSp">
        <pc:chgData name="Milen Spasov" userId="cef1107d-a77d-4d32-bd50-18e6745e452a" providerId="ADAL" clId="{95D35C42-0000-483A-AB2F-FF0360186FA1}" dt="2021-10-16T14:01:47.401" v="23" actId="207"/>
        <pc:sldMkLst>
          <pc:docMk/>
          <pc:sldMk cId="4279783209" sldId="310"/>
        </pc:sldMkLst>
        <pc:spChg chg="mod">
          <ac:chgData name="Milen Spasov" userId="cef1107d-a77d-4d32-bd50-18e6745e452a" providerId="ADAL" clId="{95D35C42-0000-483A-AB2F-FF0360186FA1}" dt="2021-10-16T14:01:47.401" v="23" actId="207"/>
          <ac:spMkLst>
            <pc:docMk/>
            <pc:sldMk cId="4279783209" sldId="310"/>
            <ac:spMk id="6" creationId="{00000000-0000-0000-0000-000000000000}"/>
          </ac:spMkLst>
        </pc:spChg>
      </pc:sldChg>
      <pc:sldChg chg="modSp mod">
        <pc:chgData name="Milen Spasov" userId="cef1107d-a77d-4d32-bd50-18e6745e452a" providerId="ADAL" clId="{95D35C42-0000-483A-AB2F-FF0360186FA1}" dt="2021-10-16T14:03:38.501" v="25" actId="20577"/>
        <pc:sldMkLst>
          <pc:docMk/>
          <pc:sldMk cId="3409639318" sldId="314"/>
        </pc:sldMkLst>
        <pc:spChg chg="mod">
          <ac:chgData name="Milen Spasov" userId="cef1107d-a77d-4d32-bd50-18e6745e452a" providerId="ADAL" clId="{95D35C42-0000-483A-AB2F-FF0360186FA1}" dt="2021-10-16T14:03:38.501" v="25" actId="20577"/>
          <ac:spMkLst>
            <pc:docMk/>
            <pc:sldMk cId="3409639318" sldId="314"/>
            <ac:spMk id="6" creationId="{00000000-0000-0000-0000-000000000000}"/>
          </ac:spMkLst>
        </pc:spChg>
      </pc:sldChg>
    </pc:docChg>
  </pc:docChgLst>
  <pc:docChgLst>
    <pc:chgData name="Milen Spasov" userId="cef1107d-a77d-4d32-bd50-18e6745e452a" providerId="ADAL" clId="{6A14D7CB-42BA-4818-AAD1-4C75198A75B4}"/>
    <pc:docChg chg="undo redo custSel addSld modSld sldOrd">
      <pc:chgData name="Milen Spasov" userId="cef1107d-a77d-4d32-bd50-18e6745e452a" providerId="ADAL" clId="{6A14D7CB-42BA-4818-AAD1-4C75198A75B4}" dt="2021-10-11T22:15:13.322" v="935" actId="14100"/>
      <pc:docMkLst>
        <pc:docMk/>
      </pc:docMkLst>
      <pc:sldChg chg="delSp modSp mod">
        <pc:chgData name="Milen Spasov" userId="cef1107d-a77d-4d32-bd50-18e6745e452a" providerId="ADAL" clId="{6A14D7CB-42BA-4818-AAD1-4C75198A75B4}" dt="2021-10-11T21:31:20.504" v="895" actId="20577"/>
        <pc:sldMkLst>
          <pc:docMk/>
          <pc:sldMk cId="410892976" sldId="286"/>
        </pc:sldMkLst>
        <pc:spChg chg="mod">
          <ac:chgData name="Milen Spasov" userId="cef1107d-a77d-4d32-bd50-18e6745e452a" providerId="ADAL" clId="{6A14D7CB-42BA-4818-AAD1-4C75198A75B4}" dt="2021-10-11T21:31:20.504" v="89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6A14D7CB-42BA-4818-AAD1-4C75198A75B4}" dt="2021-10-11T21:31:14.894" v="892" actId="21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ord delAnim modAnim">
        <pc:chgData name="Milen Spasov" userId="cef1107d-a77d-4d32-bd50-18e6745e452a" providerId="ADAL" clId="{6A14D7CB-42BA-4818-AAD1-4C75198A75B4}" dt="2021-10-11T21:58:41.135" v="918" actId="20578"/>
        <pc:sldMkLst>
          <pc:docMk/>
          <pc:sldMk cId="2738285245" sldId="300"/>
        </pc:sldMkLst>
        <pc:spChg chg="mod">
          <ac:chgData name="Milen Spasov" userId="cef1107d-a77d-4d32-bd50-18e6745e452a" providerId="ADAL" clId="{6A14D7CB-42BA-4818-AAD1-4C75198A75B4}" dt="2021-10-11T21:18:23.185" v="562" actId="20577"/>
          <ac:spMkLst>
            <pc:docMk/>
            <pc:sldMk cId="2738285245" sldId="300"/>
            <ac:spMk id="2" creationId="{00000000-0000-0000-0000-000000000000}"/>
          </ac:spMkLst>
        </pc:spChg>
        <pc:spChg chg="del mod">
          <ac:chgData name="Milen Spasov" userId="cef1107d-a77d-4d32-bd50-18e6745e452a" providerId="ADAL" clId="{6A14D7CB-42BA-4818-AAD1-4C75198A75B4}" dt="2021-10-11T21:12:12.951" v="18" actId="21"/>
          <ac:spMkLst>
            <pc:docMk/>
            <pc:sldMk cId="2738285245" sldId="300"/>
            <ac:spMk id="6" creationId="{00000000-0000-0000-0000-000000000000}"/>
          </ac:spMkLst>
        </pc:spChg>
        <pc:spChg chg="add mod">
          <ac:chgData name="Milen Spasov" userId="cef1107d-a77d-4d32-bd50-18e6745e452a" providerId="ADAL" clId="{6A14D7CB-42BA-4818-AAD1-4C75198A75B4}" dt="2021-10-11T21:18:12.711" v="558"/>
          <ac:spMkLst>
            <pc:docMk/>
            <pc:sldMk cId="2738285245" sldId="300"/>
            <ac:spMk id="8" creationId="{E16F86B5-18D3-46D0-82DD-C116F512E203}"/>
          </ac:spMkLst>
        </pc:spChg>
        <pc:picChg chg="del">
          <ac:chgData name="Milen Spasov" userId="cef1107d-a77d-4d32-bd50-18e6745e452a" providerId="ADAL" clId="{6A14D7CB-42BA-4818-AAD1-4C75198A75B4}" dt="2021-10-11T21:11:49.238" v="14" actId="21"/>
          <ac:picMkLst>
            <pc:docMk/>
            <pc:sldMk cId="2738285245" sldId="300"/>
            <ac:picMk id="3082" creationId="{C498806F-527E-4282-A0AD-4989B5699F10}"/>
          </ac:picMkLst>
        </pc:picChg>
      </pc:sldChg>
      <pc:sldChg chg="modSp add mod modAnim">
        <pc:chgData name="Milen Spasov" userId="cef1107d-a77d-4d32-bd50-18e6745e452a" providerId="ADAL" clId="{6A14D7CB-42BA-4818-AAD1-4C75198A75B4}" dt="2021-10-11T21:21:52.703" v="763"/>
        <pc:sldMkLst>
          <pc:docMk/>
          <pc:sldMk cId="2175206883" sldId="301"/>
        </pc:sldMkLst>
        <pc:spChg chg="mod">
          <ac:chgData name="Milen Spasov" userId="cef1107d-a77d-4d32-bd50-18e6745e452a" providerId="ADAL" clId="{6A14D7CB-42BA-4818-AAD1-4C75198A75B4}" dt="2021-10-11T21:18:28.762" v="564" actId="20577"/>
          <ac:spMkLst>
            <pc:docMk/>
            <pc:sldMk cId="2175206883" sldId="301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1:52.703" v="763"/>
          <ac:spMkLst>
            <pc:docMk/>
            <pc:sldMk cId="2175206883" sldId="301"/>
            <ac:spMk id="8" creationId="{E16F86B5-18D3-46D0-82DD-C116F512E203}"/>
          </ac:spMkLst>
        </pc:spChg>
      </pc:sldChg>
      <pc:sldChg chg="modSp add mod modAnim">
        <pc:chgData name="Milen Spasov" userId="cef1107d-a77d-4d32-bd50-18e6745e452a" providerId="ADAL" clId="{6A14D7CB-42BA-4818-AAD1-4C75198A75B4}" dt="2021-10-11T21:26:30.572" v="861" actId="20577"/>
        <pc:sldMkLst>
          <pc:docMk/>
          <pc:sldMk cId="99549150" sldId="302"/>
        </pc:sldMkLst>
        <pc:spChg chg="mod">
          <ac:chgData name="Milen Spasov" userId="cef1107d-a77d-4d32-bd50-18e6745e452a" providerId="ADAL" clId="{6A14D7CB-42BA-4818-AAD1-4C75198A75B4}" dt="2021-10-11T21:22:02.886" v="765" actId="20577"/>
          <ac:spMkLst>
            <pc:docMk/>
            <pc:sldMk cId="99549150" sldId="302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6:30.572" v="861" actId="20577"/>
          <ac:spMkLst>
            <pc:docMk/>
            <pc:sldMk cId="99549150" sldId="302"/>
            <ac:spMk id="8" creationId="{E16F86B5-18D3-46D0-82DD-C116F512E203}"/>
          </ac:spMkLst>
        </pc:spChg>
      </pc:sldChg>
      <pc:sldChg chg="addSp delSp modSp add mod ord setBg modAnim">
        <pc:chgData name="Milen Spasov" userId="cef1107d-a77d-4d32-bd50-18e6745e452a" providerId="ADAL" clId="{6A14D7CB-42BA-4818-AAD1-4C75198A75B4}" dt="2021-10-11T21:58:58.457" v="924"/>
        <pc:sldMkLst>
          <pc:docMk/>
          <pc:sldMk cId="1876026416" sldId="303"/>
        </pc:sldMkLst>
        <pc:spChg chg="mod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2" creationId="{00000000-0000-0000-0000-000000000000}"/>
          </ac:spMkLst>
        </pc:spChg>
        <pc:spChg chg="add del">
          <ac:chgData name="Milen Spasov" userId="cef1107d-a77d-4d32-bd50-18e6745e452a" providerId="ADAL" clId="{6A14D7CB-42BA-4818-AAD1-4C75198A75B4}" dt="2021-10-11T21:27:37.878" v="870"/>
          <ac:spMkLst>
            <pc:docMk/>
            <pc:sldMk cId="1876026416" sldId="303"/>
            <ac:spMk id="3" creationId="{3127322E-1F1D-40AE-B659-3A08F52B6259}"/>
          </ac:spMkLst>
        </pc:spChg>
        <pc:spChg chg="mod ord">
          <ac:chgData name="Milen Spasov" userId="cef1107d-a77d-4d32-bd50-18e6745e452a" providerId="ADAL" clId="{6A14D7CB-42BA-4818-AAD1-4C75198A75B4}" dt="2021-10-11T21:30:40.089" v="884" actId="20577"/>
          <ac:spMkLst>
            <pc:docMk/>
            <pc:sldMk cId="1876026416" sldId="303"/>
            <ac:spMk id="8" creationId="{E16F86B5-18D3-46D0-82DD-C116F512E203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3" creationId="{FF9B822F-893E-44C8-963C-64F50ACECBB2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5" creationId="{EBF87945-A001-489F-9D9B-7D9435F0B9CA}"/>
          </ac:spMkLst>
        </pc:spChg>
        <pc:picChg chg="ord">
          <ac:chgData name="Milen Spasov" userId="cef1107d-a77d-4d32-bd50-18e6745e452a" providerId="ADAL" clId="{6A14D7CB-42BA-4818-AAD1-4C75198A75B4}" dt="2021-10-11T21:28:38.170" v="876" actId="26606"/>
          <ac:picMkLst>
            <pc:docMk/>
            <pc:sldMk cId="1876026416" sldId="303"/>
            <ac:picMk id="7" creationId="{A914A229-6FDB-47D4-819F-B19ABB30D06F}"/>
          </ac:picMkLst>
        </pc:picChg>
        <pc:picChg chg="add mod">
          <ac:chgData name="Milen Spasov" userId="cef1107d-a77d-4d32-bd50-18e6745e452a" providerId="ADAL" clId="{6A14D7CB-42BA-4818-AAD1-4C75198A75B4}" dt="2021-10-11T21:31:50.923" v="899" actId="1076"/>
          <ac:picMkLst>
            <pc:docMk/>
            <pc:sldMk cId="1876026416" sldId="303"/>
            <ac:picMk id="1028" creationId="{CE4677D6-1277-4727-BB17-D6C808928676}"/>
          </ac:picMkLst>
        </pc:picChg>
      </pc:sldChg>
      <pc:sldChg chg="addSp delSp modSp add mod delAnim">
        <pc:chgData name="Milen Spasov" userId="cef1107d-a77d-4d32-bd50-18e6745e452a" providerId="ADAL" clId="{6A14D7CB-42BA-4818-AAD1-4C75198A75B4}" dt="2021-10-11T22:15:13.322" v="935" actId="14100"/>
        <pc:sldMkLst>
          <pc:docMk/>
          <pc:sldMk cId="3729863199" sldId="304"/>
        </pc:sldMkLst>
        <pc:spChg chg="del mod">
          <ac:chgData name="Milen Spasov" userId="cef1107d-a77d-4d32-bd50-18e6745e452a" providerId="ADAL" clId="{6A14D7CB-42BA-4818-AAD1-4C75198A75B4}" dt="2021-10-11T22:15:09.633" v="934" actId="21"/>
          <ac:spMkLst>
            <pc:docMk/>
            <pc:sldMk cId="3729863199" sldId="304"/>
            <ac:spMk id="2" creationId="{00000000-0000-0000-0000-000000000000}"/>
          </ac:spMkLst>
        </pc:spChg>
        <pc:spChg chg="del">
          <ac:chgData name="Milen Spasov" userId="cef1107d-a77d-4d32-bd50-18e6745e452a" providerId="ADAL" clId="{6A14D7CB-42BA-4818-AAD1-4C75198A75B4}" dt="2021-10-11T21:36:07.883" v="902" actId="21"/>
          <ac:spMkLst>
            <pc:docMk/>
            <pc:sldMk cId="3729863199" sldId="304"/>
            <ac:spMk id="8" creationId="{E16F86B5-18D3-46D0-82DD-C116F512E203}"/>
          </ac:spMkLst>
        </pc:spChg>
        <pc:graphicFrameChg chg="add mod">
          <ac:chgData name="Milen Spasov" userId="cef1107d-a77d-4d32-bd50-18e6745e452a" providerId="ADAL" clId="{6A14D7CB-42BA-4818-AAD1-4C75198A75B4}" dt="2021-10-11T22:15:13.322" v="935" actId="14100"/>
          <ac:graphicFrameMkLst>
            <pc:docMk/>
            <pc:sldMk cId="3729863199" sldId="304"/>
            <ac:graphicFrameMk id="3" creationId="{0376544A-35AE-445A-B25A-5442BF0CAE66}"/>
          </ac:graphicFrameMkLst>
        </pc:graphicFrameChg>
        <pc:picChg chg="del">
          <ac:chgData name="Milen Spasov" userId="cef1107d-a77d-4d32-bd50-18e6745e452a" providerId="ADAL" clId="{6A14D7CB-42BA-4818-AAD1-4C75198A75B4}" dt="2021-10-11T22:15:08.540" v="933" actId="21"/>
          <ac:picMkLst>
            <pc:docMk/>
            <pc:sldMk cId="3729863199" sldId="304"/>
            <ac:picMk id="7" creationId="{A914A229-6FDB-47D4-819F-B19ABB30D06F}"/>
          </ac:picMkLst>
        </pc:picChg>
      </pc:sldChg>
    </pc:docChg>
  </pc:docChgLst>
  <pc:docChgLst>
    <pc:chgData name="Milen Spasov" userId="cef1107d-a77d-4d32-bd50-18e6745e452a" providerId="ADAL" clId="{A19B82B9-CC09-4943-973B-6356F34FB982}"/>
    <pc:docChg chg="undo custSel addSld delSld modSld">
      <pc:chgData name="Milen Spasov" userId="cef1107d-a77d-4d32-bd50-18e6745e452a" providerId="ADAL" clId="{A19B82B9-CC09-4943-973B-6356F34FB982}" dt="2021-10-13T22:28:51.906" v="2967" actId="20577"/>
      <pc:docMkLst>
        <pc:docMk/>
      </pc:docMkLst>
      <pc:sldChg chg="modSp mod">
        <pc:chgData name="Milen Spasov" userId="cef1107d-a77d-4d32-bd50-18e6745e452a" providerId="ADAL" clId="{A19B82B9-CC09-4943-973B-6356F34FB982}" dt="2021-10-13T14:13:34.704" v="41" actId="20577"/>
        <pc:sldMkLst>
          <pc:docMk/>
          <pc:sldMk cId="4159982713" sldId="258"/>
        </pc:sldMkLst>
        <pc:spChg chg="mod">
          <ac:chgData name="Milen Spasov" userId="cef1107d-a77d-4d32-bd50-18e6745e452a" providerId="ADAL" clId="{A19B82B9-CC09-4943-973B-6356F34FB982}" dt="2021-10-13T14:13:34.704" v="41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A19B82B9-CC09-4943-973B-6356F34FB982}" dt="2021-10-13T22:01:57.265" v="2899"/>
        <pc:sldMkLst>
          <pc:docMk/>
          <pc:sldMk cId="3189061390" sldId="282"/>
        </pc:sldMkLst>
        <pc:spChg chg="mod">
          <ac:chgData name="Milen Spasov" userId="cef1107d-a77d-4d32-bd50-18e6745e452a" providerId="ADAL" clId="{A19B82B9-CC09-4943-973B-6356F34FB982}" dt="2021-10-13T21:43:48.523" v="2894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A19B82B9-CC09-4943-973B-6356F34FB982}" dt="2021-10-13T15:58:24.269" v="2864" actId="2696"/>
        <pc:sldMkLst>
          <pc:docMk/>
          <pc:sldMk cId="410892976" sldId="286"/>
        </pc:sldMkLst>
      </pc:sldChg>
      <pc:sldChg chg="modSp modAnim">
        <pc:chgData name="Milen Spasov" userId="cef1107d-a77d-4d32-bd50-18e6745e452a" providerId="ADAL" clId="{A19B82B9-CC09-4943-973B-6356F34FB982}" dt="2021-10-13T22:02:03.601" v="2900"/>
        <pc:sldMkLst>
          <pc:docMk/>
          <pc:sldMk cId="791223567" sldId="295"/>
        </pc:sldMkLst>
        <pc:picChg chg="mod">
          <ac:chgData name="Milen Spasov" userId="cef1107d-a77d-4d32-bd50-18e6745e452a" providerId="ADAL" clId="{A19B82B9-CC09-4943-973B-6356F34FB982}" dt="2021-10-13T14:44:38.102" v="465" actId="1076"/>
          <ac:picMkLst>
            <pc:docMk/>
            <pc:sldMk cId="791223567" sldId="295"/>
            <ac:picMk id="3" creationId="{2357FE7C-018B-4A8F-9369-A768DD14C71E}"/>
          </ac:picMkLst>
        </pc:picChg>
      </pc:sldChg>
      <pc:sldChg chg="addSp modSp mod modAnim">
        <pc:chgData name="Milen Spasov" userId="cef1107d-a77d-4d32-bd50-18e6745e452a" providerId="ADAL" clId="{A19B82B9-CC09-4943-973B-6356F34FB982}" dt="2021-10-13T22:02:46.464" v="2904"/>
        <pc:sldMkLst>
          <pc:docMk/>
          <pc:sldMk cId="3666821827" sldId="296"/>
        </pc:sldMkLst>
        <pc:spChg chg="add mod">
          <ac:chgData name="Milen Spasov" userId="cef1107d-a77d-4d32-bd50-18e6745e452a" providerId="ADAL" clId="{A19B82B9-CC09-4943-973B-6356F34FB982}" dt="2021-10-13T14:16:26.457" v="298" actId="20577"/>
          <ac:spMkLst>
            <pc:docMk/>
            <pc:sldMk cId="3666821827" sldId="296"/>
            <ac:spMk id="8" creationId="{CF1E734D-ADA3-4E49-BB03-C2F3C0590230}"/>
          </ac:spMkLst>
        </pc:spChg>
      </pc:sldChg>
      <pc:sldChg chg="del">
        <pc:chgData name="Milen Spasov" userId="cef1107d-a77d-4d32-bd50-18e6745e452a" providerId="ADAL" clId="{A19B82B9-CC09-4943-973B-6356F34FB982}" dt="2021-10-13T15:03:57.028" v="955" actId="2696"/>
        <pc:sldMkLst>
          <pc:docMk/>
          <pc:sldMk cId="3102634901" sldId="297"/>
        </pc:sldMkLst>
      </pc:sldChg>
      <pc:sldChg chg="del">
        <pc:chgData name="Milen Spasov" userId="cef1107d-a77d-4d32-bd50-18e6745e452a" providerId="ADAL" clId="{A19B82B9-CC09-4943-973B-6356F34FB982}" dt="2021-10-13T15:34:23.742" v="1465" actId="2696"/>
        <pc:sldMkLst>
          <pc:docMk/>
          <pc:sldMk cId="2428438951" sldId="298"/>
        </pc:sldMkLst>
      </pc:sldChg>
      <pc:sldChg chg="del">
        <pc:chgData name="Milen Spasov" userId="cef1107d-a77d-4d32-bd50-18e6745e452a" providerId="ADAL" clId="{A19B82B9-CC09-4943-973B-6356F34FB982}" dt="2021-10-13T15:34:27.011" v="1466" actId="2696"/>
        <pc:sldMkLst>
          <pc:docMk/>
          <pc:sldMk cId="3926113297" sldId="299"/>
        </pc:sldMkLst>
      </pc:sldChg>
      <pc:sldChg chg="del">
        <pc:chgData name="Milen Spasov" userId="cef1107d-a77d-4d32-bd50-18e6745e452a" providerId="ADAL" clId="{A19B82B9-CC09-4943-973B-6356F34FB982}" dt="2021-10-13T15:34:38.611" v="1469" actId="2696"/>
        <pc:sldMkLst>
          <pc:docMk/>
          <pc:sldMk cId="2738285245" sldId="300"/>
        </pc:sldMkLst>
      </pc:sldChg>
      <pc:sldChg chg="del">
        <pc:chgData name="Milen Spasov" userId="cef1107d-a77d-4d32-bd50-18e6745e452a" providerId="ADAL" clId="{A19B82B9-CC09-4943-973B-6356F34FB982}" dt="2021-10-13T15:34:41.730" v="1470" actId="2696"/>
        <pc:sldMkLst>
          <pc:docMk/>
          <pc:sldMk cId="2175206883" sldId="301"/>
        </pc:sldMkLst>
      </pc:sldChg>
      <pc:sldChg chg="add del">
        <pc:chgData name="Milen Spasov" userId="cef1107d-a77d-4d32-bd50-18e6745e452a" providerId="ADAL" clId="{A19B82B9-CC09-4943-973B-6356F34FB982}" dt="2021-10-13T15:35:55.646" v="1476" actId="2696"/>
        <pc:sldMkLst>
          <pc:docMk/>
          <pc:sldMk cId="99549150" sldId="302"/>
        </pc:sldMkLst>
      </pc:sldChg>
      <pc:sldChg chg="del">
        <pc:chgData name="Milen Spasov" userId="cef1107d-a77d-4d32-bd50-18e6745e452a" providerId="ADAL" clId="{A19B82B9-CC09-4943-973B-6356F34FB982}" dt="2021-10-13T15:34:34.871" v="1468" actId="2696"/>
        <pc:sldMkLst>
          <pc:docMk/>
          <pc:sldMk cId="1876026416" sldId="303"/>
        </pc:sldMkLst>
      </pc:sldChg>
      <pc:sldChg chg="del">
        <pc:chgData name="Milen Spasov" userId="cef1107d-a77d-4d32-bd50-18e6745e452a" providerId="ADAL" clId="{A19B82B9-CC09-4943-973B-6356F34FB982}" dt="2021-10-13T15:34:30.257" v="1467" actId="2696"/>
        <pc:sldMkLst>
          <pc:docMk/>
          <pc:sldMk cId="3729863199" sldId="304"/>
        </pc:sldMkLst>
      </pc:sldChg>
      <pc:sldChg chg="addSp delSp modSp mod modAnim">
        <pc:chgData name="Milen Spasov" userId="cef1107d-a77d-4d32-bd50-18e6745e452a" providerId="ADAL" clId="{A19B82B9-CC09-4943-973B-6356F34FB982}" dt="2021-10-13T22:02:09.856" v="2902"/>
        <pc:sldMkLst>
          <pc:docMk/>
          <pc:sldMk cId="3715559389" sldId="305"/>
        </pc:sldMkLst>
        <pc:picChg chg="add mod">
          <ac:chgData name="Milen Spasov" userId="cef1107d-a77d-4d32-bd50-18e6745e452a" providerId="ADAL" clId="{A19B82B9-CC09-4943-973B-6356F34FB982}" dt="2021-10-13T15:35:34.482" v="1475" actId="1076"/>
          <ac:picMkLst>
            <pc:docMk/>
            <pc:sldMk cId="3715559389" sldId="305"/>
            <ac:picMk id="4" creationId="{2415A665-1D99-4737-AA08-BD21E79F7BBC}"/>
          </ac:picMkLst>
        </pc:picChg>
        <pc:picChg chg="del">
          <ac:chgData name="Milen Spasov" userId="cef1107d-a77d-4d32-bd50-18e6745e452a" providerId="ADAL" clId="{A19B82B9-CC09-4943-973B-6356F34FB982}" dt="2021-10-13T15:35:21.809" v="1473" actId="478"/>
          <ac:picMkLst>
            <pc:docMk/>
            <pc:sldMk cId="3715559389" sldId="305"/>
            <ac:picMk id="2050" creationId="{5929B91C-3C16-4BA1-9B11-BDA8E2FF9319}"/>
          </ac:picMkLst>
        </pc:picChg>
      </pc:sldChg>
      <pc:sldChg chg="modSp add del mod">
        <pc:chgData name="Milen Spasov" userId="cef1107d-a77d-4d32-bd50-18e6745e452a" providerId="ADAL" clId="{A19B82B9-CC09-4943-973B-6356F34FB982}" dt="2021-10-13T15:03:57.028" v="955" actId="2696"/>
        <pc:sldMkLst>
          <pc:docMk/>
          <pc:sldMk cId="173692120" sldId="306"/>
        </pc:sldMkLst>
        <pc:spChg chg="mod">
          <ac:chgData name="Milen Spasov" userId="cef1107d-a77d-4d32-bd50-18e6745e452a" providerId="ADAL" clId="{A19B82B9-CC09-4943-973B-6356F34FB982}" dt="2021-10-13T14:16:56.621" v="372" actId="20577"/>
          <ac:spMkLst>
            <pc:docMk/>
            <pc:sldMk cId="173692120" sldId="306"/>
            <ac:spMk id="2" creationId="{00000000-0000-0000-0000-000000000000}"/>
          </ac:spMkLst>
        </pc:spChg>
      </pc:sldChg>
      <pc:sldChg chg="addSp delSp modSp add mod">
        <pc:chgData name="Milen Spasov" userId="cef1107d-a77d-4d32-bd50-18e6745e452a" providerId="ADAL" clId="{A19B82B9-CC09-4943-973B-6356F34FB982}" dt="2021-10-13T22:28:51.906" v="2967" actId="20577"/>
        <pc:sldMkLst>
          <pc:docMk/>
          <pc:sldMk cId="3188510484" sldId="307"/>
        </pc:sldMkLst>
        <pc:spChg chg="mod">
          <ac:chgData name="Milen Spasov" userId="cef1107d-a77d-4d32-bd50-18e6745e452a" providerId="ADAL" clId="{A19B82B9-CC09-4943-973B-6356F34FB982}" dt="2021-10-13T22:28:51.906" v="2967" actId="20577"/>
          <ac:spMkLst>
            <pc:docMk/>
            <pc:sldMk cId="3188510484" sldId="30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A19B82B9-CC09-4943-973B-6356F34FB982}" dt="2021-10-13T15:10:23.984" v="1456" actId="22"/>
          <ac:spMkLst>
            <pc:docMk/>
            <pc:sldMk cId="3188510484" sldId="307"/>
            <ac:spMk id="8" creationId="{B75E1069-70E5-4DDA-9ACF-1EE1D94240AD}"/>
          </ac:spMkLst>
        </pc:spChg>
        <pc:picChg chg="add mod">
          <ac:chgData name="Milen Spasov" userId="cef1107d-a77d-4d32-bd50-18e6745e452a" providerId="ADAL" clId="{A19B82B9-CC09-4943-973B-6356F34FB982}" dt="2021-10-13T15:32:34.603" v="1464" actId="1076"/>
          <ac:picMkLst>
            <pc:docMk/>
            <pc:sldMk cId="3188510484" sldId="307"/>
            <ac:picMk id="5" creationId="{8BCC7555-D881-4EC6-A466-0780EE659787}"/>
          </ac:picMkLst>
        </pc:picChg>
        <pc:picChg chg="add del mod">
          <ac:chgData name="Milen Spasov" userId="cef1107d-a77d-4d32-bd50-18e6745e452a" providerId="ADAL" clId="{A19B82B9-CC09-4943-973B-6356F34FB982}" dt="2021-10-13T15:09:44.156" v="1452"/>
          <ac:picMkLst>
            <pc:docMk/>
            <pc:sldMk cId="3188510484" sldId="307"/>
            <ac:picMk id="1026" creationId="{0949EA71-61D2-47FF-9FE3-B0CE62A847DF}"/>
          </ac:picMkLst>
        </pc:picChg>
        <pc:picChg chg="add del mod">
          <ac:chgData name="Milen Spasov" userId="cef1107d-a77d-4d32-bd50-18e6745e452a" providerId="ADAL" clId="{A19B82B9-CC09-4943-973B-6356F34FB982}" dt="2021-10-13T15:32:14.488" v="1461" actId="21"/>
          <ac:picMkLst>
            <pc:docMk/>
            <pc:sldMk cId="3188510484" sldId="307"/>
            <ac:picMk id="1028" creationId="{817EA316-5D94-47A2-B005-7179310C58D5}"/>
          </ac:picMkLst>
        </pc:picChg>
        <pc:picChg chg="del">
          <ac:chgData name="Milen Spasov" userId="cef1107d-a77d-4d32-bd50-18e6745e452a" providerId="ADAL" clId="{A19B82B9-CC09-4943-973B-6356F34FB982}" dt="2021-10-13T15:03:59.911" v="956" actId="21"/>
          <ac:picMkLst>
            <pc:docMk/>
            <pc:sldMk cId="3188510484" sldId="307"/>
            <ac:picMk id="3082" creationId="{C498806F-527E-4282-A0AD-4989B5699F10}"/>
          </ac:picMkLst>
        </pc:picChg>
      </pc:sldChg>
      <pc:sldChg chg="delSp modSp add mod modAnim">
        <pc:chgData name="Milen Spasov" userId="cef1107d-a77d-4d32-bd50-18e6745e452a" providerId="ADAL" clId="{A19B82B9-CC09-4943-973B-6356F34FB982}" dt="2021-10-13T22:28:45.274" v="2966" actId="20577"/>
        <pc:sldMkLst>
          <pc:docMk/>
          <pc:sldMk cId="2356699583" sldId="308"/>
        </pc:sldMkLst>
        <pc:spChg chg="mod">
          <ac:chgData name="Milen Spasov" userId="cef1107d-a77d-4d32-bd50-18e6745e452a" providerId="ADAL" clId="{A19B82B9-CC09-4943-973B-6356F34FB982}" dt="2021-10-13T15:36:36.354" v="1526" actId="20577"/>
          <ac:spMkLst>
            <pc:docMk/>
            <pc:sldMk cId="2356699583" sldId="308"/>
            <ac:spMk id="2" creationId="{00000000-0000-0000-0000-000000000000}"/>
          </ac:spMkLst>
        </pc:spChg>
        <pc:spChg chg="mod">
          <ac:chgData name="Milen Spasov" userId="cef1107d-a77d-4d32-bd50-18e6745e452a" providerId="ADAL" clId="{A19B82B9-CC09-4943-973B-6356F34FB982}" dt="2021-10-13T22:28:45.274" v="2966" actId="20577"/>
          <ac:spMkLst>
            <pc:docMk/>
            <pc:sldMk cId="2356699583" sldId="308"/>
            <ac:spMk id="6" creationId="{00000000-0000-0000-0000-000000000000}"/>
          </ac:spMkLst>
        </pc:spChg>
        <pc:picChg chg="del">
          <ac:chgData name="Milen Spasov" userId="cef1107d-a77d-4d32-bd50-18e6745e452a" providerId="ADAL" clId="{A19B82B9-CC09-4943-973B-6356F34FB982}" dt="2021-10-13T15:36:38.679" v="1527" actId="21"/>
          <ac:picMkLst>
            <pc:docMk/>
            <pc:sldMk cId="2356699583" sldId="308"/>
            <ac:picMk id="5" creationId="{8BCC7555-D881-4EC6-A466-0780EE659787}"/>
          </ac:picMkLst>
        </pc:picChg>
      </pc:sldChg>
    </pc:docChg>
  </pc:docChgLst>
  <pc:docChgLst>
    <pc:chgData name="Milen Spasov" userId="cef1107d-a77d-4d32-bd50-18e6745e452a" providerId="ADAL" clId="{B9883E16-2B5A-420B-BC00-8449C5CE4B36}"/>
    <pc:docChg chg="addSld modSld">
      <pc:chgData name="Milen Spasov" userId="cef1107d-a77d-4d32-bd50-18e6745e452a" providerId="ADAL" clId="{B9883E16-2B5A-420B-BC00-8449C5CE4B36}" dt="2021-10-11T22:38:34.836" v="1040" actId="20577"/>
      <pc:docMkLst>
        <pc:docMk/>
      </pc:docMkLst>
      <pc:sldChg chg="modSp mod">
        <pc:chgData name="Milen Spasov" userId="cef1107d-a77d-4d32-bd50-18e6745e452a" providerId="ADAL" clId="{B9883E16-2B5A-420B-BC00-8449C5CE4B36}" dt="2021-10-11T22:21:45.857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B9883E16-2B5A-420B-BC00-8449C5CE4B36}" dt="2021-10-11T22:21:45.857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B9883E16-2B5A-420B-BC00-8449C5CE4B36}" dt="2021-10-11T22:36:14.625" v="1007" actId="20577"/>
        <pc:sldMkLst>
          <pc:docMk/>
          <pc:sldMk cId="3189061390" sldId="282"/>
        </pc:sldMkLst>
        <pc:spChg chg="mod">
          <ac:chgData name="Milen Spasov" userId="cef1107d-a77d-4d32-bd50-18e6745e452a" providerId="ADAL" clId="{B9883E16-2B5A-420B-BC00-8449C5CE4B36}" dt="2021-10-11T22:22:05.553" v="105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14.625" v="1007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addSp delSp modSp mod">
        <pc:chgData name="Milen Spasov" userId="cef1107d-a77d-4d32-bd50-18e6745e452a" providerId="ADAL" clId="{B9883E16-2B5A-420B-BC00-8449C5CE4B36}" dt="2021-10-11T22:36:05.052" v="1006" actId="20577"/>
        <pc:sldMkLst>
          <pc:docMk/>
          <pc:sldMk cId="791223567" sldId="295"/>
        </pc:sldMkLst>
        <pc:spChg chg="mod">
          <ac:chgData name="Milen Spasov" userId="cef1107d-a77d-4d32-bd50-18e6745e452a" providerId="ADAL" clId="{B9883E16-2B5A-420B-BC00-8449C5CE4B36}" dt="2021-10-11T22:23:10.697" v="134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05.052" v="1006" actId="20577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B9883E16-2B5A-420B-BC00-8449C5CE4B36}" dt="2021-10-11T22:27:12.159" v="137" actId="1076"/>
          <ac:picMkLst>
            <pc:docMk/>
            <pc:sldMk cId="791223567" sldId="295"/>
            <ac:picMk id="3" creationId="{2357FE7C-018B-4A8F-9369-A768DD14C71E}"/>
          </ac:picMkLst>
        </pc:picChg>
        <pc:picChg chg="del">
          <ac:chgData name="Milen Spasov" userId="cef1107d-a77d-4d32-bd50-18e6745e452a" providerId="ADAL" clId="{B9883E16-2B5A-420B-BC00-8449C5CE4B36}" dt="2021-10-11T22:27:01.988" v="135" actId="21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delSp modSp mod modAnim">
        <pc:chgData name="Milen Spasov" userId="cef1107d-a77d-4d32-bd50-18e6745e452a" providerId="ADAL" clId="{B9883E16-2B5A-420B-BC00-8449C5CE4B36}" dt="2021-10-11T22:38:34.836" v="1040" actId="20577"/>
        <pc:sldMkLst>
          <pc:docMk/>
          <pc:sldMk cId="3666821827" sldId="296"/>
        </pc:sldMkLst>
        <pc:spChg chg="mod">
          <ac:chgData name="Milen Spasov" userId="cef1107d-a77d-4d32-bd50-18e6745e452a" providerId="ADAL" clId="{B9883E16-2B5A-420B-BC00-8449C5CE4B36}" dt="2021-10-11T22:36:40.704" v="1015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8:33.538" v="1038" actId="20577"/>
          <ac:spMkLst>
            <pc:docMk/>
            <pc:sldMk cId="3666821827" sldId="296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38:07.587" v="1018" actId="21"/>
          <ac:picMkLst>
            <pc:docMk/>
            <pc:sldMk cId="3666821827" sldId="296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B9883E16-2B5A-420B-BC00-8449C5CE4B36}" dt="2021-10-11T22:38:14.559" v="1020" actId="1076"/>
          <ac:picMkLst>
            <pc:docMk/>
            <pc:sldMk cId="3666821827" sldId="296"/>
            <ac:picMk id="3074" creationId="{2356F10D-CCB4-41BF-AD31-0EAD16E86908}"/>
          </ac:picMkLst>
        </pc:picChg>
      </pc:sldChg>
      <pc:sldChg chg="addSp delSp modSp add mod modAnim">
        <pc:chgData name="Milen Spasov" userId="cef1107d-a77d-4d32-bd50-18e6745e452a" providerId="ADAL" clId="{B9883E16-2B5A-420B-BC00-8449C5CE4B36}" dt="2021-10-11T22:36:32.988" v="1009" actId="20577"/>
        <pc:sldMkLst>
          <pc:docMk/>
          <pc:sldMk cId="3715559389" sldId="305"/>
        </pc:sldMkLst>
        <pc:spChg chg="mod">
          <ac:chgData name="Milen Spasov" userId="cef1107d-a77d-4d32-bd50-18e6745e452a" providerId="ADAL" clId="{B9883E16-2B5A-420B-BC00-8449C5CE4B36}" dt="2021-10-11T22:28:30.851" v="342" actId="20577"/>
          <ac:spMkLst>
            <pc:docMk/>
            <pc:sldMk cId="3715559389" sldId="30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32.988" v="1009" actId="20577"/>
          <ac:spMkLst>
            <pc:docMk/>
            <pc:sldMk cId="3715559389" sldId="305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28:32.899" v="343" actId="21"/>
          <ac:picMkLst>
            <pc:docMk/>
            <pc:sldMk cId="3715559389" sldId="305"/>
            <ac:picMk id="3" creationId="{2357FE7C-018B-4A8F-9369-A768DD14C71E}"/>
          </ac:picMkLst>
        </pc:picChg>
        <pc:picChg chg="add mod">
          <ac:chgData name="Milen Spasov" userId="cef1107d-a77d-4d32-bd50-18e6745e452a" providerId="ADAL" clId="{B9883E16-2B5A-420B-BC00-8449C5CE4B36}" dt="2021-10-11T22:29:31.971" v="374" actId="1076"/>
          <ac:picMkLst>
            <pc:docMk/>
            <pc:sldMk cId="3715559389" sldId="305"/>
            <ac:picMk id="2050" creationId="{5929B91C-3C16-4BA1-9B11-BDA8E2FF93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</a:t>
            </a:r>
            <a:r>
              <a:rPr lang="en-BS" sz="1600" dirty="0">
                <a:latin typeface="Bebas Neue Bold" panose="020B0606020202050201" pitchFamily="34" charset="0"/>
                <a:cs typeface="Miriam Fixed" pitchFamily="49" charset="-79"/>
              </a:rPr>
              <a:t>3</a:t>
            </a:r>
            <a:r>
              <a:rPr lang="en-US" sz="1600" dirty="0">
                <a:latin typeface="Bebas Neue Bold" panose="020B0606020202050201" pitchFamily="34" charset="0"/>
                <a:cs typeface="Miriam Fixed" pitchFamily="49" charset="-79"/>
              </a:rPr>
              <a:t> –</a:t>
            </a:r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Въведение в </a:t>
            </a:r>
            <a:r>
              <a:rPr lang="en-BS" sz="1600" dirty="0">
                <a:latin typeface="Bebas Neue Bold" panose="020B0606020202050201" pitchFamily="34" charset="0"/>
                <a:cs typeface="Miriam Fixed" pitchFamily="49" charset="-79"/>
              </a:rPr>
              <a:t>Python</a:t>
            </a:r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Структури от данни</a:t>
            </a:r>
            <a:r>
              <a:rPr lang="en-BS" sz="2400" dirty="0">
                <a:latin typeface="Bebas Neue Bold" panose="020B0606020202050201" pitchFamily="34" charset="0"/>
              </a:rPr>
              <a:t> (4)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set</a:t>
            </a:r>
            <a:r>
              <a:rPr lang="bg-BG" sz="1600" dirty="0"/>
              <a:t> (</a:t>
            </a:r>
            <a:r>
              <a:rPr lang="en-BS" sz="1600" dirty="0"/>
              <a:t>unordered, </a:t>
            </a:r>
            <a:r>
              <a:rPr lang="en-US" sz="1600" dirty="0"/>
              <a:t>unchangeable</a:t>
            </a:r>
            <a:r>
              <a:rPr lang="en-BS" sz="1600" dirty="0"/>
              <a:t>, does not allow duplicates)</a:t>
            </a:r>
            <a:endParaRPr lang="en-BS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Множество = списък без повтарящи се елементи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Редът не е гарантиран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Не поддържа индексиране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Може да се проверява за принадлежност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US" sz="1600" dirty="0">
                <a:solidFill>
                  <a:srgbClr val="0070C0"/>
                </a:solidFill>
              </a:rPr>
              <a:t>this</a:t>
            </a:r>
            <a:r>
              <a:rPr lang="en-BS" sz="1600" dirty="0">
                <a:solidFill>
                  <a:srgbClr val="0070C0"/>
                </a:solidFill>
              </a:rPr>
              <a:t>set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BS" sz="1600" dirty="0">
                <a:solidFill>
                  <a:srgbClr val="0070C0"/>
                </a:solidFill>
              </a:rPr>
              <a:t>{2, 5, 7, 9}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thisset</a:t>
            </a:r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(2, 5, 7, 9)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thisset.add</a:t>
            </a:r>
            <a:r>
              <a:rPr lang="en-BS" sz="1600" dirty="0">
                <a:solidFill>
                  <a:srgbClr val="0070C0"/>
                </a:solidFill>
              </a:rPr>
              <a:t>(5)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thisset</a:t>
            </a:r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(2, 5, 7, 9)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thisset.remove</a:t>
            </a:r>
            <a:r>
              <a:rPr lang="en-BS" sz="1600" dirty="0">
                <a:solidFill>
                  <a:srgbClr val="0070C0"/>
                </a:solidFill>
              </a:rPr>
              <a:t>(5)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thisset</a:t>
            </a:r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(2, 7, 9)</a:t>
            </a:r>
          </a:p>
          <a:p>
            <a:pPr lvl="1" algn="just"/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>
                <a:solidFill>
                  <a:srgbClr val="0070C0"/>
                </a:solidFill>
              </a:rPr>
              <a:t>&gt;&gt;&gt; my</a:t>
            </a:r>
            <a:r>
              <a:rPr lang="en-US" sz="1600" dirty="0">
                <a:solidFill>
                  <a:srgbClr val="0070C0"/>
                </a:solidFill>
              </a:rPr>
              <a:t>set</a:t>
            </a:r>
            <a:r>
              <a:rPr lang="en-BS" sz="1600">
                <a:solidFill>
                  <a:srgbClr val="0070C0"/>
                </a:solidFill>
              </a:rPr>
              <a:t> </a:t>
            </a:r>
            <a:r>
              <a:rPr lang="en-BS" sz="1600" dirty="0">
                <a:solidFill>
                  <a:srgbClr val="0070C0"/>
                </a:solidFill>
              </a:rPr>
              <a:t>= [1, 2, 3, 4, 5]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s = set</a:t>
            </a:r>
            <a:r>
              <a:rPr lang="en-BS" sz="1600">
                <a:solidFill>
                  <a:srgbClr val="0070C0"/>
                </a:solidFill>
              </a:rPr>
              <a:t>(my</a:t>
            </a:r>
            <a:r>
              <a:rPr lang="en-US" sz="1600" dirty="0">
                <a:solidFill>
                  <a:srgbClr val="0070C0"/>
                </a:solidFill>
              </a:rPr>
              <a:t>set</a:t>
            </a:r>
            <a:r>
              <a:rPr lang="en-BS" sz="1600">
                <a:solidFill>
                  <a:srgbClr val="0070C0"/>
                </a:solidFill>
              </a:rPr>
              <a:t>)</a:t>
            </a:r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s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(1, 2, 3, 4, 5)</a:t>
            </a:r>
            <a:endParaRPr lang="bg-BG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5 in s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True</a:t>
            </a:r>
            <a:endParaRPr lang="bg-BG" sz="1600" dirty="0">
              <a:solidFill>
                <a:srgbClr val="0070C0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>
                <a:latin typeface="Bebas Neue Bold" panose="020B0606020202050201" pitchFamily="34" charset="0"/>
              </a:rPr>
              <a:t>Mut</a:t>
            </a:r>
            <a:r>
              <a:rPr lang="en-US" sz="2400" dirty="0">
                <a:latin typeface="Bebas Neue Bold" panose="020B0606020202050201" pitchFamily="34" charset="0"/>
              </a:rPr>
              <a:t>a</a:t>
            </a:r>
            <a:r>
              <a:rPr lang="en-BS" sz="2400">
                <a:latin typeface="Bebas Neue Bold" panose="020B0606020202050201" pitchFamily="34" charset="0"/>
              </a:rPr>
              <a:t>ble </a:t>
            </a:r>
            <a:r>
              <a:rPr lang="en-BS" sz="2400" dirty="0">
                <a:latin typeface="Bebas Neue Bold" panose="020B0606020202050201" pitchFamily="34" charset="0"/>
              </a:rPr>
              <a:t>vs. Immutable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S" sz="1600" dirty="0">
                <a:solidFill>
                  <a:srgbClr val="0070C0"/>
                </a:solidFill>
              </a:rPr>
              <a:t>&gt;&gt;&gt; a = 5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&gt;&gt;&gt; a += 2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&gt;&gt;&gt; a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7</a:t>
            </a:r>
          </a:p>
          <a:p>
            <a:pPr algn="just"/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Този код не променя стойността на 5, а насочва</a:t>
            </a:r>
            <a:r>
              <a:rPr lang="en-BS" sz="1600" dirty="0"/>
              <a:t> “a” </a:t>
            </a:r>
            <a:r>
              <a:rPr lang="bg-BG" sz="1600" dirty="0"/>
              <a:t>към друга стойност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Immutable </a:t>
            </a:r>
            <a:r>
              <a:rPr lang="bg-BG" sz="1600" dirty="0"/>
              <a:t>са числата, низовете, </a:t>
            </a:r>
            <a:r>
              <a:rPr lang="en-BS" sz="1600" dirty="0">
                <a:solidFill>
                  <a:srgbClr val="0070C0"/>
                </a:solidFill>
              </a:rPr>
              <a:t>tuple-</a:t>
            </a:r>
            <a:r>
              <a:rPr lang="bg-BG" sz="1600" dirty="0"/>
              <a:t>ите, </a:t>
            </a:r>
            <a:r>
              <a:rPr lang="en-BS" sz="1600" dirty="0">
                <a:solidFill>
                  <a:srgbClr val="0070C0"/>
                </a:solidFill>
              </a:rPr>
              <a:t>True</a:t>
            </a:r>
            <a:r>
              <a:rPr lang="en-BS" sz="1600" dirty="0"/>
              <a:t>, </a:t>
            </a:r>
            <a:r>
              <a:rPr lang="en-BS" sz="1600" dirty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rgbClr val="0070C0"/>
                </a:solidFill>
              </a:rPr>
              <a:t>al</a:t>
            </a:r>
            <a:r>
              <a:rPr lang="en-BS" sz="1600" dirty="0">
                <a:solidFill>
                  <a:srgbClr val="0070C0"/>
                </a:solidFill>
              </a:rPr>
              <a:t>se</a:t>
            </a:r>
            <a:r>
              <a:rPr lang="en-BS" sz="1600"/>
              <a:t>, </a:t>
            </a:r>
            <a:r>
              <a:rPr lang="en-BS" sz="1600">
                <a:solidFill>
                  <a:srgbClr val="0070C0"/>
                </a:solidFill>
              </a:rPr>
              <a:t>None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Всичко останало е </a:t>
            </a:r>
            <a:r>
              <a:rPr lang="en-BS" sz="1600" dirty="0"/>
              <a:t>mutable</a:t>
            </a: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Като ключ за </a:t>
            </a:r>
            <a:r>
              <a:rPr lang="en-BS" sz="1600" dirty="0" err="1">
                <a:solidFill>
                  <a:srgbClr val="0070C0"/>
                </a:solidFill>
              </a:rPr>
              <a:t>dict</a:t>
            </a:r>
            <a:r>
              <a:rPr lang="bg-BG" sz="1600" dirty="0"/>
              <a:t> или елемент на </a:t>
            </a:r>
            <a:r>
              <a:rPr lang="en-BS" sz="1600" dirty="0">
                <a:solidFill>
                  <a:srgbClr val="0070C0"/>
                </a:solidFill>
              </a:rPr>
              <a:t>set</a:t>
            </a:r>
            <a:r>
              <a:rPr lang="en-US" sz="1600" dirty="0"/>
              <a:t> </a:t>
            </a:r>
            <a:r>
              <a:rPr lang="bg-BG" sz="1600" dirty="0"/>
              <a:t>могат да се ползват само </a:t>
            </a:r>
            <a:r>
              <a:rPr lang="en-BS" sz="1600" dirty="0"/>
              <a:t>immutable </a:t>
            </a:r>
            <a:r>
              <a:rPr lang="bg-BG" sz="1600" dirty="0"/>
              <a:t>стойности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0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Контролни структури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I</a:t>
            </a:r>
            <a:r>
              <a:rPr lang="en-BS" sz="1600" dirty="0">
                <a:solidFill>
                  <a:srgbClr val="0070C0"/>
                </a:solidFill>
              </a:rPr>
              <a:t>f... </a:t>
            </a:r>
            <a:r>
              <a:rPr lang="en-BS" sz="1600" dirty="0" err="1">
                <a:solidFill>
                  <a:srgbClr val="0070C0"/>
                </a:solidFill>
              </a:rPr>
              <a:t>elif</a:t>
            </a:r>
            <a:r>
              <a:rPr lang="en-BS" sz="1600" dirty="0">
                <a:solidFill>
                  <a:srgbClr val="0070C0"/>
                </a:solidFill>
              </a:rPr>
              <a:t>... else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>
              <a:solidFill>
                <a:srgbClr val="0070C0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a = 200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b = 33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if b &gt; a:</a:t>
            </a:r>
            <a:endParaRPr lang="en-BS" sz="1600" dirty="0">
              <a:solidFill>
                <a:srgbClr val="0070C0"/>
              </a:solidFill>
            </a:endParaRP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print("b is greater than a")</a:t>
            </a:r>
          </a:p>
          <a:p>
            <a:pPr algn="just"/>
            <a:r>
              <a:rPr lang="en-US" sz="1600" dirty="0" err="1">
                <a:solidFill>
                  <a:srgbClr val="0070C0"/>
                </a:solidFill>
              </a:rPr>
              <a:t>elif</a:t>
            </a:r>
            <a:r>
              <a:rPr lang="en-US" sz="1600" dirty="0">
                <a:solidFill>
                  <a:srgbClr val="0070C0"/>
                </a:solidFill>
              </a:rPr>
              <a:t> a == b: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print("a and b are equal")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else: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print("a is greater than b")</a:t>
            </a:r>
            <a:endParaRPr lang="en-BS" sz="1600" dirty="0">
              <a:solidFill>
                <a:srgbClr val="0070C0"/>
              </a:solidFill>
            </a:endParaRPr>
          </a:p>
          <a:p>
            <a:pPr algn="just"/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Няма изненади в това как работи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Не слагайте скоби около условията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and, or, not </a:t>
            </a:r>
            <a:r>
              <a:rPr lang="bg-BG" sz="1600" dirty="0"/>
              <a:t>вместо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BS" sz="1600" dirty="0">
                <a:solidFill>
                  <a:srgbClr val="0070C0"/>
                </a:solidFill>
              </a:rPr>
              <a:t>&amp;&amp;, ||, 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Идентацията е важна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algn="just"/>
            <a:r>
              <a:rPr lang="bg-BG" sz="1600" dirty="0"/>
              <a:t>С булеви променливи:</a:t>
            </a:r>
            <a:endParaRPr lang="bg-BG" sz="1600" dirty="0">
              <a:solidFill>
                <a:srgbClr val="0070C0"/>
              </a:solidFill>
            </a:endParaRPr>
          </a:p>
          <a:p>
            <a:pPr algn="just"/>
            <a:r>
              <a:rPr lang="bg-BG" sz="1600" dirty="0">
                <a:solidFill>
                  <a:srgbClr val="0070C0"/>
                </a:solidFill>
              </a:rPr>
              <a:t>а = </a:t>
            </a:r>
            <a:r>
              <a:rPr lang="en-BS" sz="1600" dirty="0">
                <a:solidFill>
                  <a:srgbClr val="0070C0"/>
                </a:solidFill>
              </a:rPr>
              <a:t>True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I</a:t>
            </a:r>
            <a:r>
              <a:rPr lang="en-BS" sz="1600" dirty="0">
                <a:solidFill>
                  <a:srgbClr val="0070C0"/>
                </a:solidFill>
              </a:rPr>
              <a:t>f a: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print(“a is True”)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3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Идентация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922133"/>
            <a:ext cx="33753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Няма къдрави скоби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Всеки блок код (тяло на </a:t>
            </a:r>
            <a:r>
              <a:rPr lang="en-BS" sz="1600" dirty="0"/>
              <a:t>if, </a:t>
            </a:r>
            <a:r>
              <a:rPr lang="bg-BG" sz="1600" dirty="0"/>
              <a:t>функция и т.н.) се определя с идентацията му спрямо обгръщащия го блок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Всеки блок започва с двуеточие на предишния ред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Блокът свършва, когато се върнете на предишна идентация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4 празни места = нов блок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Точно 4 и без табове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Заместете таб с 4 празни места в редактора си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hon Indentation: ProgrammerHumor">
            <a:extLst>
              <a:ext uri="{FF2B5EF4-FFF2-40B4-BE49-F238E27FC236}">
                <a16:creationId xmlns:a16="http://schemas.microsoft.com/office/drawing/2014/main" id="{62A75F25-5433-4656-BFD4-74E3D799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18" y="972329"/>
            <a:ext cx="4670144" cy="46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2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Цикли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while</a:t>
            </a:r>
          </a:p>
          <a:p>
            <a:pPr algn="just"/>
            <a:endParaRPr lang="en-BS" sz="1600" dirty="0">
              <a:solidFill>
                <a:srgbClr val="0070C0"/>
              </a:solidFill>
            </a:endParaRP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while a &gt; 5: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BS" sz="1600">
                <a:solidFill>
                  <a:srgbClr val="0070C0"/>
                </a:solidFill>
              </a:rPr>
              <a:t>a </a:t>
            </a:r>
            <a:r>
              <a:rPr lang="en-BS" sz="1600" dirty="0">
                <a:solidFill>
                  <a:srgbClr val="0070C0"/>
                </a:solidFill>
              </a:rPr>
              <a:t>-= 1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print(a)</a:t>
            </a:r>
          </a:p>
          <a:p>
            <a:pPr algn="just"/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for</a:t>
            </a:r>
          </a:p>
          <a:p>
            <a:pPr algn="just"/>
            <a:endParaRPr lang="en-BS" sz="1600" dirty="0">
              <a:solidFill>
                <a:srgbClr val="0070C0"/>
              </a:solidFill>
            </a:endParaRP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primes = [3, 5, 7, 11]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for n in primes: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print(n ** 2) </a:t>
            </a:r>
          </a:p>
          <a:p>
            <a:pPr algn="just"/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For</a:t>
            </a:r>
            <a:r>
              <a:rPr lang="en-BS" sz="1600" dirty="0"/>
              <a:t> </a:t>
            </a:r>
            <a:r>
              <a:rPr lang="bg-BG" sz="1600" dirty="0"/>
              <a:t>е като </a:t>
            </a:r>
            <a:r>
              <a:rPr lang="en-BS" sz="1600" dirty="0">
                <a:solidFill>
                  <a:srgbClr val="0070C0"/>
                </a:solidFill>
              </a:rPr>
              <a:t>foreach</a:t>
            </a:r>
            <a:r>
              <a:rPr lang="en-BS" sz="1600" dirty="0"/>
              <a:t> </a:t>
            </a:r>
            <a:r>
              <a:rPr lang="bg-BG" sz="1600" dirty="0"/>
              <a:t>в други езици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Обхожда колекции от данни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Няма инициализация, стъпка и проверка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for</a:t>
            </a:r>
            <a:r>
              <a:rPr lang="en-BS" sz="1600" dirty="0"/>
              <a:t> </a:t>
            </a:r>
            <a:r>
              <a:rPr lang="bg-BG" sz="1600" dirty="0"/>
              <a:t>като в </a:t>
            </a:r>
            <a:r>
              <a:rPr lang="en-BS" sz="1600" dirty="0"/>
              <a:t>C </a:t>
            </a:r>
            <a:r>
              <a:rPr lang="bg-BG" sz="1600" dirty="0"/>
              <a:t>или </a:t>
            </a:r>
            <a:r>
              <a:rPr lang="en-BS" sz="1600" dirty="0"/>
              <a:t>C++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for i in range(0, 20):</a:t>
            </a:r>
          </a:p>
          <a:p>
            <a:pPr algn="just"/>
            <a:r>
              <a:rPr lang="en-BS" sz="1600" dirty="0">
                <a:solidFill>
                  <a:srgbClr val="0070C0"/>
                </a:solidFill>
              </a:rPr>
              <a:t>    # do something</a:t>
            </a:r>
          </a:p>
          <a:p>
            <a:pPr algn="just"/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break </a:t>
            </a:r>
            <a:r>
              <a:rPr lang="bg-BG" sz="1600" dirty="0"/>
              <a:t>и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BS" sz="1600" dirty="0">
                <a:solidFill>
                  <a:srgbClr val="0070C0"/>
                </a:solidFill>
              </a:rPr>
              <a:t>continue</a:t>
            </a:r>
            <a:r>
              <a:rPr lang="en-BS" sz="1600" dirty="0"/>
              <a:t> </a:t>
            </a:r>
            <a:r>
              <a:rPr lang="bg-BG" sz="1600" dirty="0"/>
              <a:t>работят както в другите езици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0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Switch/case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Няма обичайния </a:t>
            </a:r>
            <a:r>
              <a:rPr lang="en-BS" sz="1600" dirty="0"/>
              <a:t>switch/case </a:t>
            </a:r>
            <a:r>
              <a:rPr lang="bg-BG" sz="1600" dirty="0"/>
              <a:t>от други езици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Python 3 </a:t>
            </a:r>
            <a:r>
              <a:rPr lang="bg-BG" sz="1600" dirty="0"/>
              <a:t>поддържа </a:t>
            </a:r>
            <a:r>
              <a:rPr lang="en-BS" sz="1600" dirty="0"/>
              <a:t>pattern matching, </a:t>
            </a:r>
            <a:r>
              <a:rPr lang="bg-BG" sz="1600" dirty="0"/>
              <a:t>който може да се използва като мощен </a:t>
            </a:r>
            <a:r>
              <a:rPr lang="en-BS" sz="1600" dirty="0"/>
              <a:t>switch/case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Без </a:t>
            </a:r>
            <a:r>
              <a:rPr lang="en-BS" sz="1600" dirty="0"/>
              <a:t>pattern matching</a:t>
            </a:r>
            <a:r>
              <a:rPr lang="bg-BG" sz="1600" dirty="0"/>
              <a:t> също може да се постигне тази функционалност: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>
              <a:solidFill>
                <a:srgbClr val="0070C0"/>
              </a:solidFill>
            </a:endParaRPr>
          </a:p>
          <a:p>
            <a:pPr algn="l" fontAlgn="base"/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&gt;&gt;&gt; 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inherit"/>
              </a:rPr>
              <a:t>def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 week(i):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switcher={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0:'Sunday‘,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1:'Monday‘,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2:'Tuesday‘,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3:'Wednesday‘,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4:'Thursday‘,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5:'Friday‘,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6:'Saturday‘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0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}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bg-BG" sz="1600" b="1" i="0" dirty="0">
                <a:solidFill>
                  <a:srgbClr val="0070C0"/>
                </a:solidFill>
                <a:effectLst/>
                <a:latin typeface="inherit"/>
              </a:rPr>
              <a:t>    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inherit"/>
              </a:rPr>
              <a:t>return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 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inherit"/>
              </a:rPr>
              <a:t>switcher.get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(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inherit"/>
              </a:rPr>
              <a:t>i,"Invalid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inherit"/>
              </a:rPr>
              <a:t> day of week")</a:t>
            </a:r>
            <a:endParaRPr lang="en-US" sz="1600" b="0" i="0" dirty="0">
              <a:solidFill>
                <a:srgbClr val="0070C0"/>
              </a:solidFill>
              <a:effectLst/>
              <a:latin typeface="Source Code Pro" panose="020B0604020202020204" pitchFamily="49" charset="0"/>
            </a:endParaRPr>
          </a:p>
          <a:p>
            <a:pPr algn="just"/>
            <a:endParaRPr lang="bg-BG" sz="1600" dirty="0">
              <a:solidFill>
                <a:srgbClr val="0070C0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Python 3.1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4404270"/>
            <a:ext cx="7371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Инсталиране от: </a:t>
            </a:r>
            <a:r>
              <a:rPr lang="en-US" sz="1600" dirty="0">
                <a:hlinkClick r:id="rId2"/>
              </a:rPr>
              <a:t>https://www.python.org/downloads/release/python-3100/</a:t>
            </a: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Python 2.x vs. 3.x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Значително по-лесен, опростен и разбираем синтаксис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Използван от всички съвременни </a:t>
            </a:r>
            <a:r>
              <a:rPr lang="en-BS" sz="1600" dirty="0"/>
              <a:t>AI/ML </a:t>
            </a:r>
            <a:r>
              <a:rPr lang="bg-BG" sz="1600" dirty="0"/>
              <a:t>технологии и системи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Голям брой библиотеки и ресурси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Голямо </a:t>
            </a:r>
            <a:r>
              <a:rPr lang="en-BS" sz="1600" dirty="0"/>
              <a:t>community </a:t>
            </a:r>
            <a:r>
              <a:rPr lang="bg-BG" sz="1600" dirty="0"/>
              <a:t>и помощ при проблеми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3.10 release logo">
            <a:extLst>
              <a:ext uri="{FF2B5EF4-FFF2-40B4-BE49-F238E27FC236}">
                <a16:creationId xmlns:a16="http://schemas.microsoft.com/office/drawing/2014/main" id="{7556EF87-7836-401E-9D45-2717BFFA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5" y="797466"/>
            <a:ext cx="3881164" cy="32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Основни правила</a:t>
            </a:r>
            <a:r>
              <a:rPr lang="en-BS" sz="2400" dirty="0">
                <a:latin typeface="Bebas Neue Bold" panose="020B0606020202050201" pitchFamily="34" charset="0"/>
              </a:rPr>
              <a:t>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Кодът отива в </a:t>
            </a:r>
            <a:r>
              <a:rPr lang="bg-BG" sz="1600" dirty="0">
                <a:solidFill>
                  <a:srgbClr val="0070C0"/>
                </a:solidFill>
              </a:rPr>
              <a:t>.</a:t>
            </a:r>
            <a:r>
              <a:rPr lang="en-BS" sz="1600" dirty="0" err="1">
                <a:solidFill>
                  <a:srgbClr val="0070C0"/>
                </a:solidFill>
              </a:rPr>
              <a:t>py</a:t>
            </a:r>
            <a:r>
              <a:rPr lang="en-BS" sz="1600" dirty="0">
                <a:solidFill>
                  <a:srgbClr val="0070C0"/>
                </a:solidFill>
              </a:rPr>
              <a:t> </a:t>
            </a:r>
            <a:r>
              <a:rPr lang="bg-BG" sz="1600" dirty="0"/>
              <a:t>файлове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Изпълнява се с </a:t>
            </a:r>
            <a:r>
              <a:rPr lang="en-BS" sz="1600" dirty="0">
                <a:solidFill>
                  <a:srgbClr val="0070C0"/>
                </a:solidFill>
              </a:rPr>
              <a:t>python </a:t>
            </a:r>
            <a:r>
              <a:rPr lang="en-BS" sz="1600" dirty="0" err="1">
                <a:solidFill>
                  <a:srgbClr val="0070C0"/>
                </a:solidFill>
              </a:rPr>
              <a:t>exampl</a:t>
            </a:r>
            <a:r>
              <a:rPr lang="en-US" sz="1600" dirty="0">
                <a:solidFill>
                  <a:srgbClr val="0070C0"/>
                </a:solidFill>
              </a:rPr>
              <a:t>e</a:t>
            </a:r>
            <a:r>
              <a:rPr lang="en-BS" sz="1600" dirty="0">
                <a:solidFill>
                  <a:srgbClr val="0070C0"/>
                </a:solidFill>
              </a:rPr>
              <a:t>.</a:t>
            </a:r>
            <a:r>
              <a:rPr lang="en-BS" sz="1600" dirty="0" err="1">
                <a:solidFill>
                  <a:srgbClr val="0070C0"/>
                </a:solidFill>
              </a:rPr>
              <a:t>py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Можем да пишем код интерактивно като пуснем </a:t>
            </a:r>
            <a:r>
              <a:rPr lang="en-BS" sz="1600" dirty="0">
                <a:solidFill>
                  <a:srgbClr val="0070C0"/>
                </a:solidFill>
              </a:rPr>
              <a:t>python</a:t>
            </a:r>
            <a:r>
              <a:rPr lang="en-BS" sz="1600" dirty="0"/>
              <a:t> </a:t>
            </a:r>
            <a:r>
              <a:rPr lang="bg-BG" sz="1600" dirty="0"/>
              <a:t>без аргументи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Python </a:t>
            </a:r>
            <a:r>
              <a:rPr lang="bg-BG" sz="1600" dirty="0"/>
              <a:t>е предсказуем, така че пробвайте, когато не сте сигурни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python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2 + 3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5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= 2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b = a + 6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+ b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10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“hello” + ‘, ‘ + “world”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‘hello world’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 конзолата </a:t>
            </a:r>
            <a:r>
              <a:rPr lang="en-BS" sz="1600" dirty="0"/>
              <a:t>help() </a:t>
            </a:r>
            <a:r>
              <a:rPr lang="bg-BG" sz="1600" dirty="0"/>
              <a:t>показва документацията на всяка функция, клас или тип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help(5)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help(</a:t>
            </a:r>
            <a:r>
              <a:rPr lang="en-BS" sz="1600" dirty="0" err="1">
                <a:solidFill>
                  <a:srgbClr val="0070C0"/>
                </a:solidFill>
              </a:rPr>
              <a:t>some_function_name</a:t>
            </a:r>
            <a:r>
              <a:rPr lang="en-BS" sz="1600" dirty="0">
                <a:solidFill>
                  <a:srgbClr val="0070C0"/>
                </a:solidFill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  <a:p>
            <a:pPr lvl="1" algn="just"/>
            <a:endParaRPr lang="en-U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Един ред код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Никога не завършва с </a:t>
            </a:r>
            <a:r>
              <a:rPr lang="bg-BG" sz="1600" dirty="0">
                <a:solidFill>
                  <a:srgbClr val="0070C0"/>
                </a:solidFill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Съдържа един израз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Всичко след </a:t>
            </a:r>
            <a:r>
              <a:rPr lang="en-BS" sz="1600" dirty="0">
                <a:solidFill>
                  <a:srgbClr val="0070C0"/>
                </a:solidFill>
              </a:rPr>
              <a:t>#</a:t>
            </a:r>
            <a:r>
              <a:rPr lang="en-BS" sz="1600" dirty="0"/>
              <a:t> </a:t>
            </a:r>
            <a:r>
              <a:rPr lang="bg-BG" sz="1600" dirty="0"/>
              <a:t>е коментар</a:t>
            </a:r>
            <a:endParaRPr lang="bg-BG" sz="1600" dirty="0">
              <a:solidFill>
                <a:srgbClr val="0070C0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9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Типове данни </a:t>
            </a:r>
            <a:r>
              <a:rPr lang="en-BS" sz="2400" dirty="0">
                <a:latin typeface="Bebas Neue Bold" panose="020B0606020202050201" pitchFamily="34" charset="0"/>
              </a:rPr>
              <a:t>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Int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Цели положителни и отрицателни числа</a:t>
            </a:r>
            <a:endParaRPr lang="bg-BG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Стандартни операции </a:t>
            </a:r>
            <a:r>
              <a:rPr lang="bg-BG" sz="1600" dirty="0">
                <a:solidFill>
                  <a:srgbClr val="0070C0"/>
                </a:solidFill>
              </a:rPr>
              <a:t>+</a:t>
            </a:r>
            <a:r>
              <a:rPr lang="bg-BG" sz="1600" dirty="0"/>
              <a:t>, </a:t>
            </a:r>
            <a:r>
              <a:rPr lang="bg-BG" sz="1600" dirty="0">
                <a:solidFill>
                  <a:srgbClr val="0070C0"/>
                </a:solidFill>
              </a:rPr>
              <a:t>-</a:t>
            </a:r>
            <a:r>
              <a:rPr lang="bg-BG" sz="1600" dirty="0"/>
              <a:t>, </a:t>
            </a:r>
            <a:r>
              <a:rPr lang="bg-BG" sz="1600" dirty="0">
                <a:solidFill>
                  <a:srgbClr val="0070C0"/>
                </a:solidFill>
              </a:rPr>
              <a:t>*</a:t>
            </a:r>
            <a:r>
              <a:rPr lang="bg-BG" sz="1600" dirty="0"/>
              <a:t>, </a:t>
            </a:r>
            <a:r>
              <a:rPr lang="bg-BG" sz="1600" dirty="0">
                <a:solidFill>
                  <a:srgbClr val="0070C0"/>
                </a:solidFill>
              </a:rPr>
              <a:t>/</a:t>
            </a:r>
            <a:r>
              <a:rPr lang="bg-BG" sz="1600" dirty="0"/>
              <a:t>, </a:t>
            </a:r>
            <a:r>
              <a:rPr lang="bg-BG" sz="1600" dirty="0">
                <a:solidFill>
                  <a:srgbClr val="0070C0"/>
                </a:solidFill>
              </a:rPr>
              <a:t>%</a:t>
            </a:r>
            <a:r>
              <a:rPr lang="bg-BG" sz="1600" dirty="0"/>
              <a:t>, </a:t>
            </a:r>
            <a:r>
              <a:rPr lang="bg-BG" sz="1600" dirty="0">
                <a:solidFill>
                  <a:srgbClr val="0070C0"/>
                </a:solidFill>
              </a:rPr>
              <a:t>** </a:t>
            </a:r>
            <a:r>
              <a:rPr lang="bg-BG" sz="1600" dirty="0"/>
              <a:t>(степенуване)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Без максимален размер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Може да пробваме </a:t>
            </a:r>
            <a:r>
              <a:rPr lang="bg-BG" sz="1600" dirty="0">
                <a:solidFill>
                  <a:srgbClr val="0070C0"/>
                </a:solidFill>
              </a:rPr>
              <a:t>2 ** 4 ** 8</a:t>
            </a:r>
            <a:endParaRPr lang="en-BS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Float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Числа с плаваща запетая</a:t>
            </a:r>
            <a:endParaRPr lang="bg-BG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Същите като целите числа по всички други показатели</a:t>
            </a: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Поддържат специфичен запис </a:t>
            </a:r>
            <a:r>
              <a:rPr lang="bg-BG" sz="1600" dirty="0">
                <a:solidFill>
                  <a:srgbClr val="0070C0"/>
                </a:solidFill>
              </a:rPr>
              <a:t>4.е7 </a:t>
            </a:r>
            <a:r>
              <a:rPr lang="bg-BG" sz="1600" dirty="0"/>
              <a:t>(</a:t>
            </a:r>
            <a:r>
              <a:rPr lang="en-US" sz="1600" dirty="0"/>
              <a:t>= </a:t>
            </a:r>
            <a:r>
              <a:rPr lang="bg-BG" sz="1600" dirty="0"/>
              <a:t>4 * 10</a:t>
            </a:r>
            <a:r>
              <a:rPr lang="en-US" sz="1600" dirty="0"/>
              <a:t>^7)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bg-BG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Complex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Комплексни числа с реална и имагинерна част </a:t>
            </a:r>
            <a:r>
              <a:rPr lang="bg-BG" sz="1600" dirty="0">
                <a:solidFill>
                  <a:srgbClr val="0070C0"/>
                </a:solidFill>
              </a:rPr>
              <a:t>2+3</a:t>
            </a:r>
            <a:r>
              <a:rPr lang="en-BS" sz="1600" dirty="0">
                <a:solidFill>
                  <a:srgbClr val="0070C0"/>
                </a:solidFill>
              </a:rPr>
              <a:t>j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>
                <a:solidFill>
                  <a:srgbClr val="0070C0"/>
                </a:solidFill>
              </a:rPr>
              <a:t>type(2+3j)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Str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Текстови низове с произволна дължина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Единични или двойни кавички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Използва се само </a:t>
            </a:r>
            <a:r>
              <a:rPr lang="en-US" sz="1600" dirty="0"/>
              <a:t>U</a:t>
            </a:r>
            <a:r>
              <a:rPr lang="en-BS" sz="1600" dirty="0" err="1"/>
              <a:t>nicode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Поддържат </a:t>
            </a:r>
            <a:r>
              <a:rPr lang="en-BS" sz="1600" dirty="0">
                <a:solidFill>
                  <a:srgbClr val="0070C0"/>
                </a:solidFill>
              </a:rPr>
              <a:t>\n</a:t>
            </a:r>
            <a:r>
              <a:rPr lang="en-BS" sz="1600" dirty="0"/>
              <a:t>, </a:t>
            </a:r>
            <a:r>
              <a:rPr lang="en-BS" sz="1600" dirty="0">
                <a:solidFill>
                  <a:srgbClr val="0070C0"/>
                </a:solidFill>
              </a:rPr>
              <a:t>\t </a:t>
            </a:r>
            <a:r>
              <a:rPr lang="bg-BG" sz="1600" dirty="0"/>
              <a:t>и др.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>
                <a:solidFill>
                  <a:srgbClr val="0070C0"/>
                </a:solidFill>
              </a:rPr>
              <a:t>“</a:t>
            </a:r>
            <a:r>
              <a:rPr lang="en-BS" sz="1600" dirty="0" err="1">
                <a:solidFill>
                  <a:srgbClr val="0070C0"/>
                </a:solidFill>
              </a:rPr>
              <a:t>hello”.upper</a:t>
            </a:r>
            <a:r>
              <a:rPr lang="en-BS" sz="1600" dirty="0">
                <a:solidFill>
                  <a:srgbClr val="0070C0"/>
                </a:solidFill>
              </a:rPr>
              <a:t>()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 err="1">
                <a:solidFill>
                  <a:srgbClr val="0070C0"/>
                </a:solidFill>
              </a:rPr>
              <a:t>len</a:t>
            </a:r>
            <a:r>
              <a:rPr lang="en-BS" sz="1600" dirty="0">
                <a:solidFill>
                  <a:srgbClr val="0070C0"/>
                </a:solidFill>
              </a:rPr>
              <a:t>(“hey”)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8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Типове данни</a:t>
            </a:r>
            <a:r>
              <a:rPr lang="en-BS" sz="2400" dirty="0">
                <a:latin typeface="Bebas Neue Bold" panose="020B0606020202050201" pitchFamily="34" charset="0"/>
              </a:rPr>
              <a:t> (2)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Bool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rgbClr val="0070C0"/>
                </a:solidFill>
              </a:rPr>
              <a:t>T</a:t>
            </a:r>
            <a:r>
              <a:rPr lang="en-BS" sz="1600" dirty="0">
                <a:solidFill>
                  <a:srgbClr val="0070C0"/>
                </a:solidFill>
              </a:rPr>
              <a:t>rue</a:t>
            </a:r>
            <a:r>
              <a:rPr lang="en-US" sz="1600" dirty="0"/>
              <a:t> </a:t>
            </a:r>
            <a:r>
              <a:rPr lang="bg-BG" sz="1600" dirty="0"/>
              <a:t>или </a:t>
            </a:r>
            <a:r>
              <a:rPr lang="en-BS" sz="1600" dirty="0">
                <a:solidFill>
                  <a:srgbClr val="0070C0"/>
                </a:solidFill>
              </a:rPr>
              <a:t>False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Голямата буква има значение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None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Еквивалентът на </a:t>
            </a:r>
            <a:r>
              <a:rPr lang="en-BS" sz="1600" dirty="0">
                <a:solidFill>
                  <a:srgbClr val="0070C0"/>
                </a:solidFill>
              </a:rPr>
              <a:t>null</a:t>
            </a:r>
            <a:r>
              <a:rPr lang="en-BS" sz="1600" dirty="0"/>
              <a:t> </a:t>
            </a:r>
            <a:r>
              <a:rPr lang="bg-BG" sz="1600" dirty="0"/>
              <a:t>от други езици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Когато функция не връща нищо, връща </a:t>
            </a:r>
            <a:r>
              <a:rPr lang="en-BS" sz="1600" dirty="0">
                <a:solidFill>
                  <a:srgbClr val="0070C0"/>
                </a:solidFill>
              </a:rPr>
              <a:t>None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Използваме го, за да кажем „нищо“ или „няма“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bg-BG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За всички типове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Всичко има тип</a:t>
            </a:r>
          </a:p>
          <a:p>
            <a:pPr lvl="1" algn="just"/>
            <a:r>
              <a:rPr lang="bg-BG" sz="1600" dirty="0"/>
              <a:t>	</a:t>
            </a:r>
            <a:r>
              <a:rPr lang="en-BS" sz="1600" dirty="0">
                <a:solidFill>
                  <a:srgbClr val="0070C0"/>
                </a:solidFill>
              </a:rPr>
              <a:t>type(5.5)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	type(“text”)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Включително функциите</a:t>
            </a:r>
          </a:p>
          <a:p>
            <a:pPr lvl="1" algn="just"/>
            <a:r>
              <a:rPr lang="bg-BG" sz="1600" dirty="0">
                <a:solidFill>
                  <a:srgbClr val="0070C0"/>
                </a:solidFill>
              </a:rPr>
              <a:t>	</a:t>
            </a:r>
            <a:r>
              <a:rPr lang="en-BS" sz="1600" dirty="0">
                <a:solidFill>
                  <a:srgbClr val="0070C0"/>
                </a:solidFill>
              </a:rPr>
              <a:t>type(</a:t>
            </a:r>
            <a:r>
              <a:rPr lang="en-BS" sz="1600" dirty="0" err="1">
                <a:solidFill>
                  <a:srgbClr val="0070C0"/>
                </a:solidFill>
              </a:rPr>
              <a:t>len</a:t>
            </a:r>
            <a:r>
              <a:rPr lang="en-BS" sz="1600" dirty="0">
                <a:solidFill>
                  <a:srgbClr val="0070C0"/>
                </a:solidFill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Всяка стойност е обект и има клас, включително функциите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Всичко е обект, включително функциите и типовете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Типът на всичко може да се провери с </a:t>
            </a:r>
            <a:r>
              <a:rPr lang="en-BS" sz="1600" dirty="0">
                <a:solidFill>
                  <a:srgbClr val="0070C0"/>
                </a:solidFill>
              </a:rPr>
              <a:t>type()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>
                <a:solidFill>
                  <a:srgbClr val="0070C0"/>
                </a:solidFill>
              </a:rPr>
              <a:t>type </a:t>
            </a:r>
            <a:r>
              <a:rPr lang="en-US" sz="1600" dirty="0"/>
              <a:t>e </a:t>
            </a:r>
            <a:r>
              <a:rPr lang="bg-BG" sz="1600" dirty="0"/>
              <a:t>функция =</a:t>
            </a:r>
            <a:r>
              <a:rPr lang="en-BS" sz="1600" dirty="0"/>
              <a:t>&gt; </a:t>
            </a:r>
            <a:r>
              <a:rPr lang="en-BS" sz="1600" dirty="0">
                <a:solidFill>
                  <a:srgbClr val="0070C0"/>
                </a:solidFill>
              </a:rPr>
              <a:t>type </a:t>
            </a:r>
            <a:r>
              <a:rPr lang="bg-BG" sz="1600" dirty="0"/>
              <a:t>е обект =</a:t>
            </a:r>
            <a:r>
              <a:rPr lang="en-BS" sz="1600" dirty="0"/>
              <a:t>&gt; </a:t>
            </a:r>
            <a:r>
              <a:rPr lang="en-BS" sz="1600" dirty="0">
                <a:solidFill>
                  <a:srgbClr val="0070C0"/>
                </a:solidFill>
              </a:rPr>
              <a:t>type </a:t>
            </a:r>
            <a:r>
              <a:rPr lang="bg-BG" sz="1600" dirty="0"/>
              <a:t>си има тип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t</a:t>
            </a:r>
            <a:r>
              <a:rPr lang="en-BS" sz="1600" dirty="0" err="1">
                <a:solidFill>
                  <a:srgbClr val="0070C0"/>
                </a:solidFill>
              </a:rPr>
              <a:t>ype</a:t>
            </a:r>
            <a:r>
              <a:rPr lang="en-B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</a:rPr>
              <a:t>type(5.5))</a:t>
            </a:r>
            <a:r>
              <a:rPr lang="en-US" sz="1600" dirty="0"/>
              <a:t> = ?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6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Променливи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Можем да дадем стойност на име като така създаваме променлива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Python </a:t>
            </a:r>
            <a:r>
              <a:rPr lang="bg-BG" sz="1600" dirty="0"/>
              <a:t>е динамичен език и стойностите имат тип, но не и имената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= 4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type(a)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&lt;class ‘int’&gt;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Стойности се присвояват по следния начин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= 10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b = a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= 20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print(b)</a:t>
            </a:r>
            <a:endParaRPr lang="bg-BG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?</a:t>
            </a:r>
          </a:p>
          <a:p>
            <a:pPr lvl="1" algn="just"/>
            <a:endParaRPr lang="en-BS" sz="1600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Променливите могат да имат различен тип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bg-BG" sz="1600" dirty="0">
                <a:solidFill>
                  <a:srgbClr val="0070C0"/>
                </a:solidFill>
              </a:rPr>
              <a:t>а = </a:t>
            </a:r>
            <a:r>
              <a:rPr lang="en-BS" sz="1600" dirty="0">
                <a:solidFill>
                  <a:srgbClr val="0070C0"/>
                </a:solidFill>
              </a:rPr>
              <a:t>b = 200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 = “test string”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a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?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b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4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Структури от данни</a:t>
            </a:r>
            <a:r>
              <a:rPr lang="en-BS" sz="2400" dirty="0">
                <a:latin typeface="Bebas Neue Bold" panose="020B0606020202050201" pitchFamily="34" charset="0"/>
              </a:rPr>
              <a:t>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list </a:t>
            </a:r>
            <a:r>
              <a:rPr lang="bg-BG" sz="1600" dirty="0"/>
              <a:t>(</a:t>
            </a:r>
            <a:r>
              <a:rPr lang="en-BS" sz="1600" dirty="0"/>
              <a:t>ordered, </a:t>
            </a:r>
            <a:r>
              <a:rPr lang="en-US" sz="1600" dirty="0"/>
              <a:t>changeable</a:t>
            </a:r>
            <a:r>
              <a:rPr lang="en-BS" sz="1600" dirty="0"/>
              <a:t>, allows duplicates)</a:t>
            </a:r>
            <a:endParaRPr lang="en-BS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Списък = масив = </a:t>
            </a:r>
            <a:r>
              <a:rPr lang="en-BS" dirty="0"/>
              <a:t>array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Mutable</a:t>
            </a:r>
            <a:r>
              <a:rPr lang="bg-BG" dirty="0"/>
              <a:t> и без фиксирана дължина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Бързо търсене по индекс, бавно по стойност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Може елементите да са от различен тип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Гарантиран ред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bg-BG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thislist</a:t>
            </a:r>
            <a:r>
              <a:rPr lang="en-US" dirty="0">
                <a:solidFill>
                  <a:srgbClr val="0070C0"/>
                </a:solidFill>
              </a:rPr>
              <a:t> = ["apple", "banana", "cherry"]</a:t>
            </a:r>
            <a:endParaRPr lang="bg-BG" dirty="0">
              <a:solidFill>
                <a:srgbClr val="0070C0"/>
              </a:solidFill>
            </a:endParaRPr>
          </a:p>
          <a:p>
            <a:pPr lvl="1" algn="just"/>
            <a:endParaRPr lang="bg-BG" dirty="0">
              <a:solidFill>
                <a:srgbClr val="0070C0"/>
              </a:solidFill>
            </a:endParaRP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my_list</a:t>
            </a:r>
            <a:r>
              <a:rPr lang="en-BS" dirty="0">
                <a:solidFill>
                  <a:srgbClr val="0070C0"/>
                </a:solidFill>
              </a:rPr>
              <a:t> = []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my_list.append</a:t>
            </a:r>
            <a:r>
              <a:rPr lang="en-BS" dirty="0">
                <a:solidFill>
                  <a:srgbClr val="0070C0"/>
                </a:solidFill>
              </a:rPr>
              <a:t>(“test”)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my_list.append</a:t>
            </a:r>
            <a:r>
              <a:rPr lang="en-BS" dirty="0">
                <a:solidFill>
                  <a:srgbClr val="0070C0"/>
                </a:solidFill>
              </a:rPr>
              <a:t>(5)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my_</a:t>
            </a:r>
            <a:r>
              <a:rPr lang="en-BS" err="1">
                <a:solidFill>
                  <a:srgbClr val="0070C0"/>
                </a:solidFill>
              </a:rPr>
              <a:t>list</a:t>
            </a:r>
            <a:r>
              <a:rPr lang="en-BS">
                <a:solidFill>
                  <a:srgbClr val="0070C0"/>
                </a:solidFill>
              </a:rPr>
              <a:t>[1</a:t>
            </a:r>
            <a:r>
              <a:rPr lang="en-BS" dirty="0">
                <a:solidFill>
                  <a:srgbClr val="0070C0"/>
                </a:solidFill>
              </a:rPr>
              <a:t>] == 5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True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len</a:t>
            </a:r>
            <a:r>
              <a:rPr lang="en-BS" dirty="0">
                <a:solidFill>
                  <a:srgbClr val="0070C0"/>
                </a:solidFill>
              </a:rPr>
              <a:t>(</a:t>
            </a:r>
            <a:r>
              <a:rPr lang="en-BS" dirty="0" err="1">
                <a:solidFill>
                  <a:srgbClr val="0070C0"/>
                </a:solidFill>
              </a:rPr>
              <a:t>my_list</a:t>
            </a:r>
            <a:r>
              <a:rPr lang="en-BS" dirty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2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del </a:t>
            </a:r>
            <a:r>
              <a:rPr lang="en-BS" dirty="0" err="1">
                <a:solidFill>
                  <a:srgbClr val="0070C0"/>
                </a:solidFill>
              </a:rPr>
              <a:t>my_list</a:t>
            </a:r>
            <a:r>
              <a:rPr lang="en-BS" dirty="0">
                <a:solidFill>
                  <a:srgbClr val="0070C0"/>
                </a:solidFill>
              </a:rPr>
              <a:t>[0]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“test” in </a:t>
            </a:r>
            <a:r>
              <a:rPr lang="en-BS" dirty="0" err="1">
                <a:solidFill>
                  <a:srgbClr val="0070C0"/>
                </a:solidFill>
              </a:rPr>
              <a:t>my_list</a:t>
            </a:r>
            <a:endParaRPr lang="en-BS" dirty="0">
              <a:solidFill>
                <a:srgbClr val="0070C0"/>
              </a:solidFill>
            </a:endParaRP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4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Структури от данни</a:t>
            </a:r>
            <a:r>
              <a:rPr lang="en-BS" sz="2400" dirty="0">
                <a:latin typeface="Bebas Neue Bold" panose="020B0606020202050201" pitchFamily="34" charset="0"/>
              </a:rPr>
              <a:t> (2)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 err="1">
                <a:solidFill>
                  <a:srgbClr val="0070C0"/>
                </a:solidFill>
              </a:rPr>
              <a:t>dict</a:t>
            </a:r>
            <a:r>
              <a:rPr lang="bg-BG" sz="1600" dirty="0"/>
              <a:t> (</a:t>
            </a:r>
            <a:r>
              <a:rPr lang="en-BS" sz="1600" dirty="0"/>
              <a:t>key-value pairs</a:t>
            </a:r>
            <a:r>
              <a:rPr lang="bg-BG" sz="1600" dirty="0"/>
              <a:t>,</a:t>
            </a:r>
            <a:r>
              <a:rPr lang="en-BS" sz="1600" dirty="0"/>
              <a:t> </a:t>
            </a:r>
            <a:r>
              <a:rPr lang="en-US" sz="1600" dirty="0"/>
              <a:t>un</a:t>
            </a:r>
            <a:r>
              <a:rPr lang="en-BS" sz="1600" dirty="0"/>
              <a:t>ordered, </a:t>
            </a:r>
            <a:r>
              <a:rPr lang="en-US" sz="1600" dirty="0"/>
              <a:t>changeable</a:t>
            </a:r>
            <a:r>
              <a:rPr lang="en-BS" sz="1600" dirty="0"/>
              <a:t>, does not allow duplicates)</a:t>
            </a:r>
            <a:endParaRPr lang="en-BS" sz="1600" dirty="0">
              <a:solidFill>
                <a:srgbClr val="0070C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Речник = </a:t>
            </a:r>
            <a:r>
              <a:rPr lang="en-US" sz="1600" dirty="0" err="1"/>
              <a:t>hashtable</a:t>
            </a:r>
            <a:r>
              <a:rPr lang="bg-BG" sz="1600" dirty="0"/>
              <a:t> = </a:t>
            </a:r>
            <a:r>
              <a:rPr lang="en-US" sz="1600" dirty="0"/>
              <a:t>associative </a:t>
            </a:r>
            <a:r>
              <a:rPr lang="en-BS" sz="1600" dirty="0"/>
              <a:t>array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Асоциира ключ със стойност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Mutable</a:t>
            </a:r>
            <a:r>
              <a:rPr lang="bg-BG" sz="1600" dirty="0"/>
              <a:t> и без фиксирана дължина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Редът не е гарантиран</a:t>
            </a:r>
          </a:p>
          <a:p>
            <a:pPr lvl="1" algn="just"/>
            <a:endParaRPr lang="en-BS" sz="1600" dirty="0">
              <a:solidFill>
                <a:srgbClr val="0070C0"/>
              </a:solidFill>
            </a:endParaRPr>
          </a:p>
          <a:p>
            <a:pPr lvl="1" algn="just"/>
            <a:r>
              <a:rPr lang="en-US" sz="1600" dirty="0" err="1">
                <a:solidFill>
                  <a:srgbClr val="0070C0"/>
                </a:solidFill>
              </a:rPr>
              <a:t>thisdict</a:t>
            </a:r>
            <a:r>
              <a:rPr lang="en-US" sz="1600" dirty="0">
                <a:solidFill>
                  <a:srgbClr val="0070C0"/>
                </a:solidFill>
              </a:rPr>
              <a:t> = {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"brand": "Ford",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"model": "Mustang",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"year": 1964</a:t>
            </a:r>
            <a:r>
              <a:rPr lang="bg-BG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}</a:t>
            </a:r>
            <a:endParaRPr lang="bg-BG" sz="1600" dirty="0">
              <a:solidFill>
                <a:srgbClr val="0070C0"/>
              </a:solidFill>
            </a:endParaRPr>
          </a:p>
          <a:p>
            <a:pPr lvl="1" algn="just"/>
            <a:endParaRPr lang="bg-BG" sz="1600" dirty="0">
              <a:solidFill>
                <a:srgbClr val="0070C0"/>
              </a:solidFill>
            </a:endParaRP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</a:rPr>
              <a:t>thisdict</a:t>
            </a:r>
            <a:r>
              <a:rPr lang="en-BS" sz="1600" dirty="0">
                <a:solidFill>
                  <a:srgbClr val="0070C0"/>
                </a:solidFill>
              </a:rPr>
              <a:t>[‘year’] = 1965</a:t>
            </a:r>
          </a:p>
          <a:p>
            <a:pPr lvl="1" algn="just"/>
            <a:r>
              <a:rPr lang="en-BS" sz="1600" dirty="0">
                <a:solidFill>
                  <a:srgbClr val="0070C0"/>
                </a:solidFill>
              </a:rPr>
              <a:t>&gt;&gt;&gt; </a:t>
            </a:r>
            <a:r>
              <a:rPr lang="en-BS" sz="1600" dirty="0" err="1">
                <a:solidFill>
                  <a:srgbClr val="0070C0"/>
                </a:solidFill>
              </a:rPr>
              <a:t>thisdict.get</a:t>
            </a:r>
            <a:r>
              <a:rPr lang="en-BS" sz="1600" dirty="0">
                <a:solidFill>
                  <a:srgbClr val="0070C0"/>
                </a:solidFill>
              </a:rPr>
              <a:t>(‘owner’)</a:t>
            </a:r>
          </a:p>
          <a:p>
            <a:pPr lvl="1" algn="just"/>
            <a:endParaRPr lang="en-BS" sz="1600" dirty="0">
              <a:solidFill>
                <a:srgbClr val="0070C0"/>
              </a:solidFill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3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Структури от данни</a:t>
            </a:r>
            <a:r>
              <a:rPr lang="en-BS" sz="2400" dirty="0">
                <a:latin typeface="Bebas Neue Bold" panose="020B0606020202050201" pitchFamily="34" charset="0"/>
              </a:rPr>
              <a:t> (3)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>
                <a:solidFill>
                  <a:srgbClr val="0070C0"/>
                </a:solidFill>
              </a:rPr>
              <a:t>tuple</a:t>
            </a:r>
            <a:r>
              <a:rPr lang="bg-BG" sz="1600" dirty="0"/>
              <a:t> (</a:t>
            </a:r>
            <a:r>
              <a:rPr lang="en-BS" sz="1600" dirty="0"/>
              <a:t>ordered, </a:t>
            </a:r>
            <a:r>
              <a:rPr lang="en-US" sz="1600" dirty="0"/>
              <a:t>unchangeable</a:t>
            </a:r>
            <a:r>
              <a:rPr lang="en-BS" sz="1600" dirty="0"/>
              <a:t>, allows duplicates)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dirty="0"/>
              <a:t>tuple</a:t>
            </a:r>
            <a:r>
              <a:rPr lang="bg-BG" dirty="0"/>
              <a:t> = кортеж</a:t>
            </a:r>
            <a:endParaRPr lang="en-B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Може да се ползва когато функция връща повече от един резултат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Immutable</a:t>
            </a:r>
            <a:endParaRPr lang="bg-BG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dirty="0"/>
              <a:t>Гарантиран ред</a:t>
            </a:r>
          </a:p>
          <a:p>
            <a:pPr lvl="1" algn="just"/>
            <a:endParaRPr lang="en-B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thistuple</a:t>
            </a:r>
            <a:r>
              <a:rPr lang="en-US" dirty="0">
                <a:solidFill>
                  <a:srgbClr val="0070C0"/>
                </a:solidFill>
              </a:rPr>
              <a:t> =</a:t>
            </a:r>
            <a:r>
              <a:rPr lang="bg-BG" dirty="0">
                <a:solidFill>
                  <a:srgbClr val="0070C0"/>
                </a:solidFill>
              </a:rPr>
              <a:t> (9.24, 8.33, 11.22)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err="1">
                <a:solidFill>
                  <a:srgbClr val="0070C0"/>
                </a:solidFill>
              </a:rPr>
              <a:t>thistuple</a:t>
            </a:r>
            <a:r>
              <a:rPr lang="en-BS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BS">
                <a:solidFill>
                  <a:srgbClr val="0070C0"/>
                </a:solidFill>
              </a:rPr>
              <a:t>]</a:t>
            </a:r>
            <a:endParaRPr lang="en-BS" dirty="0">
              <a:solidFill>
                <a:srgbClr val="0070C0"/>
              </a:solidFill>
            </a:endParaRP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8.33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&gt;&gt;&gt; </a:t>
            </a:r>
            <a:r>
              <a:rPr lang="en-BS" dirty="0" err="1">
                <a:solidFill>
                  <a:srgbClr val="0070C0"/>
                </a:solidFill>
              </a:rPr>
              <a:t>thistuple</a:t>
            </a:r>
            <a:r>
              <a:rPr lang="en-BS" dirty="0">
                <a:solidFill>
                  <a:srgbClr val="0070C0"/>
                </a:solidFill>
              </a:rPr>
              <a:t>[2] = 21 / 4</a:t>
            </a:r>
          </a:p>
          <a:p>
            <a:pPr lvl="1" algn="just"/>
            <a:r>
              <a:rPr lang="en-BS" dirty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6381</TotalTime>
  <Words>1280</Words>
  <Application>Microsoft Office PowerPoint</Application>
  <PresentationFormat>On-screen Show (4:3)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Bebas Neue Bold</vt:lpstr>
      <vt:lpstr>Calibri</vt:lpstr>
      <vt:lpstr>Calibri Light</vt:lpstr>
      <vt:lpstr>inherit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143</cp:revision>
  <dcterms:created xsi:type="dcterms:W3CDTF">2016-02-18T09:55:03Z</dcterms:created>
  <dcterms:modified xsi:type="dcterms:W3CDTF">2021-10-16T14:04:04Z</dcterms:modified>
</cp:coreProperties>
</file>