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8" r:id="rId2"/>
    <p:sldId id="282" r:id="rId3"/>
    <p:sldId id="295" r:id="rId4"/>
    <p:sldId id="305" r:id="rId5"/>
    <p:sldId id="296" r:id="rId6"/>
    <p:sldId id="307" r:id="rId7"/>
    <p:sldId id="30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9B82B9-CC09-4943-973B-6356F34FB982}" v="2777" dt="2021-10-13T22:28:51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52" autoAdjust="0"/>
    <p:restoredTop sz="94246" autoAdjust="0"/>
  </p:normalViewPr>
  <p:slideViewPr>
    <p:cSldViewPr snapToGrid="0">
      <p:cViewPr varScale="1">
        <p:scale>
          <a:sx n="110" d="100"/>
          <a:sy n="110" d="100"/>
        </p:scale>
        <p:origin x="10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en Spasov" userId="cef1107d-a77d-4d32-bd50-18e6745e452a" providerId="ADAL" clId="{6504BB63-59C8-4B79-950D-341D56D8F942}"/>
    <pc:docChg chg="undo custSel addSld delSld modSld">
      <pc:chgData name="Milen Spasov" userId="cef1107d-a77d-4d32-bd50-18e6745e452a" providerId="ADAL" clId="{6504BB63-59C8-4B79-950D-341D56D8F942}" dt="2021-10-10T01:58:08.649" v="4311" actId="2696"/>
      <pc:docMkLst>
        <pc:docMk/>
      </pc:docMkLst>
      <pc:sldChg chg="modSp mod">
        <pc:chgData name="Milen Spasov" userId="cef1107d-a77d-4d32-bd50-18e6745e452a" providerId="ADAL" clId="{6504BB63-59C8-4B79-950D-341D56D8F942}" dt="2021-10-10T00:44:52.247" v="53" actId="20577"/>
        <pc:sldMkLst>
          <pc:docMk/>
          <pc:sldMk cId="4159982713" sldId="258"/>
        </pc:sldMkLst>
        <pc:spChg chg="mod">
          <ac:chgData name="Milen Spasov" userId="cef1107d-a77d-4d32-bd50-18e6745e452a" providerId="ADAL" clId="{6504BB63-59C8-4B79-950D-341D56D8F942}" dt="2021-10-10T00:44:52.247" v="53" actId="20577"/>
          <ac:spMkLst>
            <pc:docMk/>
            <pc:sldMk cId="4159982713" sldId="258"/>
            <ac:spMk id="8" creationId="{00000000-0000-0000-0000-000000000000}"/>
          </ac:spMkLst>
        </pc:spChg>
      </pc:sldChg>
      <pc:sldChg chg="delSp modSp mod delAnim modAnim">
        <pc:chgData name="Milen Spasov" userId="cef1107d-a77d-4d32-bd50-18e6745e452a" providerId="ADAL" clId="{6504BB63-59C8-4B79-950D-341D56D8F942}" dt="2021-10-10T01:07:58.850" v="1455" actId="20577"/>
        <pc:sldMkLst>
          <pc:docMk/>
          <pc:sldMk cId="3189061390" sldId="282"/>
        </pc:sldMkLst>
        <pc:spChg chg="mod">
          <ac:chgData name="Milen Spasov" userId="cef1107d-a77d-4d32-bd50-18e6745e452a" providerId="ADAL" clId="{6504BB63-59C8-4B79-950D-341D56D8F942}" dt="2021-10-10T00:44:40.853" v="26" actId="20577"/>
          <ac:spMkLst>
            <pc:docMk/>
            <pc:sldMk cId="3189061390" sldId="282"/>
            <ac:spMk id="2" creationId="{00000000-0000-0000-0000-000000000000}"/>
          </ac:spMkLst>
        </pc:spChg>
        <pc:spChg chg="del">
          <ac:chgData name="Milen Spasov" userId="cef1107d-a77d-4d32-bd50-18e6745e452a" providerId="ADAL" clId="{6504BB63-59C8-4B79-950D-341D56D8F942}" dt="2021-10-10T00:44:33.021" v="22" actId="21"/>
          <ac:spMkLst>
            <pc:docMk/>
            <pc:sldMk cId="3189061390" sldId="282"/>
            <ac:spMk id="5" creationId="{48CC3338-E573-43D7-A0C7-8604E3B1D561}"/>
          </ac:spMkLst>
        </pc:spChg>
        <pc:spChg chg="mod">
          <ac:chgData name="Milen Spasov" userId="cef1107d-a77d-4d32-bd50-18e6745e452a" providerId="ADAL" clId="{6504BB63-59C8-4B79-950D-341D56D8F942}" dt="2021-10-10T01:07:58.850" v="1455" actId="20577"/>
          <ac:spMkLst>
            <pc:docMk/>
            <pc:sldMk cId="3189061390" sldId="282"/>
            <ac:spMk id="6" creationId="{00000000-0000-0000-0000-000000000000}"/>
          </ac:spMkLst>
        </pc:spChg>
        <pc:spChg chg="del">
          <ac:chgData name="Milen Spasov" userId="cef1107d-a77d-4d32-bd50-18e6745e452a" providerId="ADAL" clId="{6504BB63-59C8-4B79-950D-341D56D8F942}" dt="2021-10-10T00:44:35.824" v="23" actId="21"/>
          <ac:spMkLst>
            <pc:docMk/>
            <pc:sldMk cId="3189061390" sldId="282"/>
            <ac:spMk id="8" creationId="{28FA3479-E460-414E-A3BE-6A7D828E8788}"/>
          </ac:spMkLst>
        </pc:spChg>
      </pc:sldChg>
      <pc:sldChg chg="del">
        <pc:chgData name="Milen Spasov" userId="cef1107d-a77d-4d32-bd50-18e6745e452a" providerId="ADAL" clId="{6504BB63-59C8-4B79-950D-341D56D8F942}" dt="2021-10-10T00:59:50.462" v="1037" actId="2696"/>
        <pc:sldMkLst>
          <pc:docMk/>
          <pc:sldMk cId="3349829652" sldId="283"/>
        </pc:sldMkLst>
      </pc:sldChg>
      <pc:sldChg chg="del">
        <pc:chgData name="Milen Spasov" userId="cef1107d-a77d-4d32-bd50-18e6745e452a" providerId="ADAL" clId="{6504BB63-59C8-4B79-950D-341D56D8F942}" dt="2021-10-10T00:59:52.258" v="1038" actId="2696"/>
        <pc:sldMkLst>
          <pc:docMk/>
          <pc:sldMk cId="795920418" sldId="285"/>
        </pc:sldMkLst>
      </pc:sldChg>
      <pc:sldChg chg="del">
        <pc:chgData name="Milen Spasov" userId="cef1107d-a77d-4d32-bd50-18e6745e452a" providerId="ADAL" clId="{6504BB63-59C8-4B79-950D-341D56D8F942}" dt="2021-10-10T01:26:45.312" v="3244" actId="2696"/>
        <pc:sldMkLst>
          <pc:docMk/>
          <pc:sldMk cId="2612779196" sldId="287"/>
        </pc:sldMkLst>
      </pc:sldChg>
      <pc:sldChg chg="del">
        <pc:chgData name="Milen Spasov" userId="cef1107d-a77d-4d32-bd50-18e6745e452a" providerId="ADAL" clId="{6504BB63-59C8-4B79-950D-341D56D8F942}" dt="2021-10-10T01:26:47.325" v="3245" actId="2696"/>
        <pc:sldMkLst>
          <pc:docMk/>
          <pc:sldMk cId="1124037223" sldId="288"/>
        </pc:sldMkLst>
      </pc:sldChg>
      <pc:sldChg chg="del">
        <pc:chgData name="Milen Spasov" userId="cef1107d-a77d-4d32-bd50-18e6745e452a" providerId="ADAL" clId="{6504BB63-59C8-4B79-950D-341D56D8F942}" dt="2021-10-10T01:58:08.649" v="4311" actId="2696"/>
        <pc:sldMkLst>
          <pc:docMk/>
          <pc:sldMk cId="2060553397" sldId="289"/>
        </pc:sldMkLst>
      </pc:sldChg>
      <pc:sldChg chg="del">
        <pc:chgData name="Milen Spasov" userId="cef1107d-a77d-4d32-bd50-18e6745e452a" providerId="ADAL" clId="{6504BB63-59C8-4B79-950D-341D56D8F942}" dt="2021-10-10T01:27:34.064" v="3246" actId="2696"/>
        <pc:sldMkLst>
          <pc:docMk/>
          <pc:sldMk cId="822473328" sldId="290"/>
        </pc:sldMkLst>
      </pc:sldChg>
      <pc:sldChg chg="del">
        <pc:chgData name="Milen Spasov" userId="cef1107d-a77d-4d32-bd50-18e6745e452a" providerId="ADAL" clId="{6504BB63-59C8-4B79-950D-341D56D8F942}" dt="2021-10-10T01:27:36.865" v="3247" actId="2696"/>
        <pc:sldMkLst>
          <pc:docMk/>
          <pc:sldMk cId="3974325831" sldId="291"/>
        </pc:sldMkLst>
      </pc:sldChg>
      <pc:sldChg chg="del">
        <pc:chgData name="Milen Spasov" userId="cef1107d-a77d-4d32-bd50-18e6745e452a" providerId="ADAL" clId="{6504BB63-59C8-4B79-950D-341D56D8F942}" dt="2021-10-10T01:26:43.423" v="3243" actId="2696"/>
        <pc:sldMkLst>
          <pc:docMk/>
          <pc:sldMk cId="2456191930" sldId="293"/>
        </pc:sldMkLst>
      </pc:sldChg>
      <pc:sldChg chg="del">
        <pc:chgData name="Milen Spasov" userId="cef1107d-a77d-4d32-bd50-18e6745e452a" providerId="ADAL" clId="{6504BB63-59C8-4B79-950D-341D56D8F942}" dt="2021-10-10T00:54:00.212" v="525" actId="2696"/>
        <pc:sldMkLst>
          <pc:docMk/>
          <pc:sldMk cId="3301094207" sldId="294"/>
        </pc:sldMkLst>
      </pc:sldChg>
      <pc:sldChg chg="addSp modSp add mod modAnim">
        <pc:chgData name="Milen Spasov" userId="cef1107d-a77d-4d32-bd50-18e6745e452a" providerId="ADAL" clId="{6504BB63-59C8-4B79-950D-341D56D8F942}" dt="2021-10-10T01:01:35.805" v="1122" actId="123"/>
        <pc:sldMkLst>
          <pc:docMk/>
          <pc:sldMk cId="791223567" sldId="295"/>
        </pc:sldMkLst>
        <pc:spChg chg="mod">
          <ac:chgData name="Milen Spasov" userId="cef1107d-a77d-4d32-bd50-18e6745e452a" providerId="ADAL" clId="{6504BB63-59C8-4B79-950D-341D56D8F942}" dt="2021-10-10T00:54:37.341" v="581" actId="20577"/>
          <ac:spMkLst>
            <pc:docMk/>
            <pc:sldMk cId="791223567" sldId="295"/>
            <ac:spMk id="2" creationId="{00000000-0000-0000-0000-000000000000}"/>
          </ac:spMkLst>
        </pc:spChg>
        <pc:spChg chg="mod">
          <ac:chgData name="Milen Spasov" userId="cef1107d-a77d-4d32-bd50-18e6745e452a" providerId="ADAL" clId="{6504BB63-59C8-4B79-950D-341D56D8F942}" dt="2021-10-10T01:01:35.805" v="1122" actId="123"/>
          <ac:spMkLst>
            <pc:docMk/>
            <pc:sldMk cId="791223567" sldId="295"/>
            <ac:spMk id="6" creationId="{00000000-0000-0000-0000-000000000000}"/>
          </ac:spMkLst>
        </pc:spChg>
        <pc:picChg chg="add mod">
          <ac:chgData name="Milen Spasov" userId="cef1107d-a77d-4d32-bd50-18e6745e452a" providerId="ADAL" clId="{6504BB63-59C8-4B79-950D-341D56D8F942}" dt="2021-10-10T00:55:43.243" v="591" actId="1076"/>
          <ac:picMkLst>
            <pc:docMk/>
            <pc:sldMk cId="791223567" sldId="295"/>
            <ac:picMk id="1026" creationId="{C6F1967A-7B65-40CA-BAB4-655877F9C724}"/>
          </ac:picMkLst>
        </pc:picChg>
      </pc:sldChg>
      <pc:sldChg chg="addSp modSp add mod modAnim">
        <pc:chgData name="Milen Spasov" userId="cef1107d-a77d-4d32-bd50-18e6745e452a" providerId="ADAL" clId="{6504BB63-59C8-4B79-950D-341D56D8F942}" dt="2021-10-10T01:02:01.862" v="1125" actId="1076"/>
        <pc:sldMkLst>
          <pc:docMk/>
          <pc:sldMk cId="3666821827" sldId="296"/>
        </pc:sldMkLst>
        <pc:spChg chg="mod">
          <ac:chgData name="Milen Spasov" userId="cef1107d-a77d-4d32-bd50-18e6745e452a" providerId="ADAL" clId="{6504BB63-59C8-4B79-950D-341D56D8F942}" dt="2021-10-10T01:00:18.299" v="1048" actId="20577"/>
          <ac:spMkLst>
            <pc:docMk/>
            <pc:sldMk cId="3666821827" sldId="296"/>
            <ac:spMk id="2" creationId="{00000000-0000-0000-0000-000000000000}"/>
          </ac:spMkLst>
        </pc:spChg>
        <pc:spChg chg="mod">
          <ac:chgData name="Milen Spasov" userId="cef1107d-a77d-4d32-bd50-18e6745e452a" providerId="ADAL" clId="{6504BB63-59C8-4B79-950D-341D56D8F942}" dt="2021-10-10T01:01:30.910" v="1121" actId="123"/>
          <ac:spMkLst>
            <pc:docMk/>
            <pc:sldMk cId="3666821827" sldId="296"/>
            <ac:spMk id="6" creationId="{00000000-0000-0000-0000-000000000000}"/>
          </ac:spMkLst>
        </pc:spChg>
        <pc:picChg chg="add mod">
          <ac:chgData name="Milen Spasov" userId="cef1107d-a77d-4d32-bd50-18e6745e452a" providerId="ADAL" clId="{6504BB63-59C8-4B79-950D-341D56D8F942}" dt="2021-10-10T01:02:01.862" v="1125" actId="1076"/>
          <ac:picMkLst>
            <pc:docMk/>
            <pc:sldMk cId="3666821827" sldId="296"/>
            <ac:picMk id="2050" creationId="{0F668E54-3EDE-4348-9BA2-21C7828DD915}"/>
          </ac:picMkLst>
        </pc:picChg>
      </pc:sldChg>
      <pc:sldChg chg="addSp delSp modSp add mod">
        <pc:chgData name="Milen Spasov" userId="cef1107d-a77d-4d32-bd50-18e6745e452a" providerId="ADAL" clId="{6504BB63-59C8-4B79-950D-341D56D8F942}" dt="2021-10-10T01:13:56.296" v="2030" actId="20577"/>
        <pc:sldMkLst>
          <pc:docMk/>
          <pc:sldMk cId="3102634901" sldId="297"/>
        </pc:sldMkLst>
        <pc:spChg chg="mod">
          <ac:chgData name="Milen Spasov" userId="cef1107d-a77d-4d32-bd50-18e6745e452a" providerId="ADAL" clId="{6504BB63-59C8-4B79-950D-341D56D8F942}" dt="2021-10-10T01:03:30.739" v="1239" actId="20577"/>
          <ac:spMkLst>
            <pc:docMk/>
            <pc:sldMk cId="3102634901" sldId="297"/>
            <ac:spMk id="2" creationId="{00000000-0000-0000-0000-000000000000}"/>
          </ac:spMkLst>
        </pc:spChg>
        <pc:spChg chg="add del">
          <ac:chgData name="Milen Spasov" userId="cef1107d-a77d-4d32-bd50-18e6745e452a" providerId="ADAL" clId="{6504BB63-59C8-4B79-950D-341D56D8F942}" dt="2021-10-10T01:04:52.526" v="1258"/>
          <ac:spMkLst>
            <pc:docMk/>
            <pc:sldMk cId="3102634901" sldId="297"/>
            <ac:spMk id="3" creationId="{88F00EBA-5FBA-43B2-B7C2-D108F1AF3B3C}"/>
          </ac:spMkLst>
        </pc:spChg>
        <pc:spChg chg="add del">
          <ac:chgData name="Milen Spasov" userId="cef1107d-a77d-4d32-bd50-18e6745e452a" providerId="ADAL" clId="{6504BB63-59C8-4B79-950D-341D56D8F942}" dt="2021-10-10T01:05:00.314" v="1262"/>
          <ac:spMkLst>
            <pc:docMk/>
            <pc:sldMk cId="3102634901" sldId="297"/>
            <ac:spMk id="4" creationId="{79B83338-1D24-45D8-BA36-6B7D6B89FC07}"/>
          </ac:spMkLst>
        </pc:spChg>
        <pc:spChg chg="add del mod">
          <ac:chgData name="Milen Spasov" userId="cef1107d-a77d-4d32-bd50-18e6745e452a" providerId="ADAL" clId="{6504BB63-59C8-4B79-950D-341D56D8F942}" dt="2021-10-10T01:05:00.076" v="1261"/>
          <ac:spMkLst>
            <pc:docMk/>
            <pc:sldMk cId="3102634901" sldId="297"/>
            <ac:spMk id="5" creationId="{BB50F8E8-4E07-4ECB-9874-09EAD64B31A5}"/>
          </ac:spMkLst>
        </pc:spChg>
        <pc:spChg chg="mod">
          <ac:chgData name="Milen Spasov" userId="cef1107d-a77d-4d32-bd50-18e6745e452a" providerId="ADAL" clId="{6504BB63-59C8-4B79-950D-341D56D8F942}" dt="2021-10-10T01:13:56.296" v="2030" actId="20577"/>
          <ac:spMkLst>
            <pc:docMk/>
            <pc:sldMk cId="3102634901" sldId="297"/>
            <ac:spMk id="6" creationId="{00000000-0000-0000-0000-000000000000}"/>
          </ac:spMkLst>
        </pc:spChg>
        <pc:spChg chg="add del mod">
          <ac:chgData name="Milen Spasov" userId="cef1107d-a77d-4d32-bd50-18e6745e452a" providerId="ADAL" clId="{6504BB63-59C8-4B79-950D-341D56D8F942}" dt="2021-10-10T01:05:11.402" v="1266"/>
          <ac:spMkLst>
            <pc:docMk/>
            <pc:sldMk cId="3102634901" sldId="297"/>
            <ac:spMk id="8" creationId="{0C0138F1-41DE-4510-AA40-397BF65A7C88}"/>
          </ac:spMkLst>
        </pc:spChg>
        <pc:picChg chg="del">
          <ac:chgData name="Milen Spasov" userId="cef1107d-a77d-4d32-bd50-18e6745e452a" providerId="ADAL" clId="{6504BB63-59C8-4B79-950D-341D56D8F942}" dt="2021-10-10T01:02:12.151" v="1127" actId="21"/>
          <ac:picMkLst>
            <pc:docMk/>
            <pc:sldMk cId="3102634901" sldId="297"/>
            <ac:picMk id="2050" creationId="{0F668E54-3EDE-4348-9BA2-21C7828DD915}"/>
          </ac:picMkLst>
        </pc:picChg>
        <pc:picChg chg="add mod">
          <ac:chgData name="Milen Spasov" userId="cef1107d-a77d-4d32-bd50-18e6745e452a" providerId="ADAL" clId="{6504BB63-59C8-4B79-950D-341D56D8F942}" dt="2021-10-10T01:05:40.540" v="1268" actId="1076"/>
          <ac:picMkLst>
            <pc:docMk/>
            <pc:sldMk cId="3102634901" sldId="297"/>
            <ac:picMk id="3082" creationId="{C498806F-527E-4282-A0AD-4989B5699F10}"/>
          </ac:picMkLst>
        </pc:picChg>
      </pc:sldChg>
      <pc:sldChg chg="addSp delSp modSp add mod delAnim modAnim">
        <pc:chgData name="Milen Spasov" userId="cef1107d-a77d-4d32-bd50-18e6745e452a" providerId="ADAL" clId="{6504BB63-59C8-4B79-950D-341D56D8F942}" dt="2021-10-10T01:41:29.278" v="4310" actId="1076"/>
        <pc:sldMkLst>
          <pc:docMk/>
          <pc:sldMk cId="2428438951" sldId="298"/>
        </pc:sldMkLst>
        <pc:spChg chg="mod">
          <ac:chgData name="Milen Spasov" userId="cef1107d-a77d-4d32-bd50-18e6745e452a" providerId="ADAL" clId="{6504BB63-59C8-4B79-950D-341D56D8F942}" dt="2021-10-10T01:18:03.172" v="2171" actId="1076"/>
          <ac:spMkLst>
            <pc:docMk/>
            <pc:sldMk cId="2428438951" sldId="298"/>
            <ac:spMk id="2" creationId="{00000000-0000-0000-0000-000000000000}"/>
          </ac:spMkLst>
        </pc:spChg>
        <pc:spChg chg="del">
          <ac:chgData name="Milen Spasov" userId="cef1107d-a77d-4d32-bd50-18e6745e452a" providerId="ADAL" clId="{6504BB63-59C8-4B79-950D-341D56D8F942}" dt="2021-10-10T01:17:44.815" v="2150" actId="21"/>
          <ac:spMkLst>
            <pc:docMk/>
            <pc:sldMk cId="2428438951" sldId="298"/>
            <ac:spMk id="6" creationId="{00000000-0000-0000-0000-000000000000}"/>
          </ac:spMkLst>
        </pc:spChg>
        <pc:spChg chg="add mod">
          <ac:chgData name="Milen Spasov" userId="cef1107d-a77d-4d32-bd50-18e6745e452a" providerId="ADAL" clId="{6504BB63-59C8-4B79-950D-341D56D8F942}" dt="2021-10-10T01:41:12.176" v="4308" actId="20577"/>
          <ac:spMkLst>
            <pc:docMk/>
            <pc:sldMk cId="2428438951" sldId="298"/>
            <ac:spMk id="8" creationId="{4EB5A2CE-88B5-4A90-9099-0D8E32879942}"/>
          </ac:spMkLst>
        </pc:spChg>
        <pc:graphicFrameChg chg="add mod modGraphic">
          <ac:chgData name="Milen Spasov" userId="cef1107d-a77d-4d32-bd50-18e6745e452a" providerId="ADAL" clId="{6504BB63-59C8-4B79-950D-341D56D8F942}" dt="2021-10-10T01:41:29.278" v="4310" actId="1076"/>
          <ac:graphicFrameMkLst>
            <pc:docMk/>
            <pc:sldMk cId="2428438951" sldId="298"/>
            <ac:graphicFrameMk id="3" creationId="{4A630C23-35CA-4D85-B8EF-66370C26E0EC}"/>
          </ac:graphicFrameMkLst>
        </pc:graphicFrameChg>
        <pc:picChg chg="del">
          <ac:chgData name="Milen Spasov" userId="cef1107d-a77d-4d32-bd50-18e6745e452a" providerId="ADAL" clId="{6504BB63-59C8-4B79-950D-341D56D8F942}" dt="2021-10-10T01:17:42.733" v="2149" actId="478"/>
          <ac:picMkLst>
            <pc:docMk/>
            <pc:sldMk cId="2428438951" sldId="298"/>
            <ac:picMk id="3082" creationId="{C498806F-527E-4282-A0AD-4989B5699F10}"/>
          </ac:picMkLst>
        </pc:picChg>
      </pc:sldChg>
      <pc:sldChg chg="add del">
        <pc:chgData name="Milen Spasov" userId="cef1107d-a77d-4d32-bd50-18e6745e452a" providerId="ADAL" clId="{6504BB63-59C8-4B79-950D-341D56D8F942}" dt="2021-10-10T01:02:51.464" v="1129"/>
        <pc:sldMkLst>
          <pc:docMk/>
          <pc:sldMk cId="3212627832" sldId="298"/>
        </pc:sldMkLst>
      </pc:sldChg>
      <pc:sldChg chg="addSp delSp modSp add mod modAnim">
        <pc:chgData name="Milen Spasov" userId="cef1107d-a77d-4d32-bd50-18e6745e452a" providerId="ADAL" clId="{6504BB63-59C8-4B79-950D-341D56D8F942}" dt="2021-10-10T01:36:08.163" v="4099" actId="20577"/>
        <pc:sldMkLst>
          <pc:docMk/>
          <pc:sldMk cId="3926113297" sldId="299"/>
        </pc:sldMkLst>
        <pc:spChg chg="mod">
          <ac:chgData name="Milen Spasov" userId="cef1107d-a77d-4d32-bd50-18e6745e452a" providerId="ADAL" clId="{6504BB63-59C8-4B79-950D-341D56D8F942}" dt="2021-10-10T01:27:51.846" v="3273" actId="20577"/>
          <ac:spMkLst>
            <pc:docMk/>
            <pc:sldMk cId="3926113297" sldId="299"/>
            <ac:spMk id="2" creationId="{00000000-0000-0000-0000-000000000000}"/>
          </ac:spMkLst>
        </pc:spChg>
        <pc:spChg chg="add mod">
          <ac:chgData name="Milen Spasov" userId="cef1107d-a77d-4d32-bd50-18e6745e452a" providerId="ADAL" clId="{6504BB63-59C8-4B79-950D-341D56D8F942}" dt="2021-10-10T01:36:08.163" v="4099" actId="20577"/>
          <ac:spMkLst>
            <pc:docMk/>
            <pc:sldMk cId="3926113297" sldId="299"/>
            <ac:spMk id="6" creationId="{F6971D39-332A-4D0B-9C9F-DD6BCF8816BD}"/>
          </ac:spMkLst>
        </pc:spChg>
        <pc:graphicFrameChg chg="del mod">
          <ac:chgData name="Milen Spasov" userId="cef1107d-a77d-4d32-bd50-18e6745e452a" providerId="ADAL" clId="{6504BB63-59C8-4B79-950D-341D56D8F942}" dt="2021-10-10T01:28:00.395" v="3275" actId="21"/>
          <ac:graphicFrameMkLst>
            <pc:docMk/>
            <pc:sldMk cId="3926113297" sldId="299"/>
            <ac:graphicFrameMk id="3" creationId="{4A630C23-35CA-4D85-B8EF-66370C26E0EC}"/>
          </ac:graphicFrameMkLst>
        </pc:graphicFrameChg>
        <pc:picChg chg="add mod">
          <ac:chgData name="Milen Spasov" userId="cef1107d-a77d-4d32-bd50-18e6745e452a" providerId="ADAL" clId="{6504BB63-59C8-4B79-950D-341D56D8F942}" dt="2021-10-10T01:33:32.353" v="3979" actId="1076"/>
          <ac:picMkLst>
            <pc:docMk/>
            <pc:sldMk cId="3926113297" sldId="299"/>
            <ac:picMk id="5" creationId="{48AE9A02-2F71-4F2E-A2AD-1514FF728D46}"/>
          </ac:picMkLst>
        </pc:picChg>
      </pc:sldChg>
    </pc:docChg>
  </pc:docChgLst>
  <pc:docChgLst>
    <pc:chgData name="Milen Spasov" userId="cef1107d-a77d-4d32-bd50-18e6745e452a" providerId="ADAL" clId="{EAFF0F5A-0CFF-4CDB-AD37-D1202E259996}"/>
    <pc:docChg chg="undo custSel addSld delSld modSld sldOrd">
      <pc:chgData name="Milen Spasov" userId="cef1107d-a77d-4d32-bd50-18e6745e452a" providerId="ADAL" clId="{EAFF0F5A-0CFF-4CDB-AD37-D1202E259996}" dt="2021-10-08T22:36:13.580" v="6621" actId="20577"/>
      <pc:docMkLst>
        <pc:docMk/>
      </pc:docMkLst>
      <pc:sldChg chg="addSp delSp modSp mod modTransition">
        <pc:chgData name="Milen Spasov" userId="cef1107d-a77d-4d32-bd50-18e6745e452a" providerId="ADAL" clId="{EAFF0F5A-0CFF-4CDB-AD37-D1202E259996}" dt="2021-10-07T20:27:29.831" v="5961"/>
        <pc:sldMkLst>
          <pc:docMk/>
          <pc:sldMk cId="4159982713" sldId="258"/>
        </pc:sldMkLst>
        <pc:spChg chg="add del mod">
          <ac:chgData name="Milen Spasov" userId="cef1107d-a77d-4d32-bd50-18e6745e452a" providerId="ADAL" clId="{EAFF0F5A-0CFF-4CDB-AD37-D1202E259996}" dt="2021-09-30T21:18:47.406" v="70" actId="21"/>
          <ac:spMkLst>
            <pc:docMk/>
            <pc:sldMk cId="4159982713" sldId="258"/>
            <ac:spMk id="2" creationId="{7EF0085B-DAC9-416E-AF4B-899D58C6D0B5}"/>
          </ac:spMkLst>
        </pc:spChg>
        <pc:spChg chg="add del mod">
          <ac:chgData name="Milen Spasov" userId="cef1107d-a77d-4d32-bd50-18e6745e452a" providerId="ADAL" clId="{EAFF0F5A-0CFF-4CDB-AD37-D1202E259996}" dt="2021-09-30T21:18:53.781" v="71" actId="21"/>
          <ac:spMkLst>
            <pc:docMk/>
            <pc:sldMk cId="4159982713" sldId="258"/>
            <ac:spMk id="3" creationId="{AC2C8501-737F-4925-A5A0-5AB6A8F1E65B}"/>
          </ac:spMkLst>
        </pc:spChg>
        <pc:spChg chg="del">
          <ac:chgData name="Milen Spasov" userId="cef1107d-a77d-4d32-bd50-18e6745e452a" providerId="ADAL" clId="{EAFF0F5A-0CFF-4CDB-AD37-D1202E259996}" dt="2021-09-30T21:16:54.219" v="2" actId="21"/>
          <ac:spMkLst>
            <pc:docMk/>
            <pc:sldMk cId="4159982713" sldId="258"/>
            <ac:spMk id="4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1T09:31:51.983" v="2254" actId="1076"/>
          <ac:spMkLst>
            <pc:docMk/>
            <pc:sldMk cId="4159982713" sldId="258"/>
            <ac:spMk id="8" creationId="{00000000-0000-0000-0000-000000000000}"/>
          </ac:spMkLst>
        </pc:spChg>
        <pc:spChg chg="add del mod">
          <ac:chgData name="Milen Spasov" userId="cef1107d-a77d-4d32-bd50-18e6745e452a" providerId="ADAL" clId="{EAFF0F5A-0CFF-4CDB-AD37-D1202E259996}" dt="2021-09-30T21:19:04.880" v="75" actId="22"/>
          <ac:spMkLst>
            <pc:docMk/>
            <pc:sldMk cId="4159982713" sldId="258"/>
            <ac:spMk id="11" creationId="{615E6C2C-EFD9-4CD1-861A-F06B171065A1}"/>
          </ac:spMkLst>
        </pc:spChg>
        <pc:picChg chg="del">
          <ac:chgData name="Milen Spasov" userId="cef1107d-a77d-4d32-bd50-18e6745e452a" providerId="ADAL" clId="{EAFF0F5A-0CFF-4CDB-AD37-D1202E259996}" dt="2021-09-30T21:16:55.453" v="3" actId="21"/>
          <ac:picMkLst>
            <pc:docMk/>
            <pc:sldMk cId="4159982713" sldId="258"/>
            <ac:picMk id="7" creationId="{00000000-0000-0000-0000-000000000000}"/>
          </ac:picMkLst>
        </pc:picChg>
        <pc:picChg chg="del mod">
          <ac:chgData name="Milen Spasov" userId="cef1107d-a77d-4d32-bd50-18e6745e452a" providerId="ADAL" clId="{EAFF0F5A-0CFF-4CDB-AD37-D1202E259996}" dt="2021-09-30T21:17:27.047" v="50" actId="21"/>
          <ac:picMkLst>
            <pc:docMk/>
            <pc:sldMk cId="4159982713" sldId="258"/>
            <ac:picMk id="10" creationId="{00000000-0000-0000-0000-000000000000}"/>
          </ac:picMkLst>
        </pc:picChg>
        <pc:picChg chg="add del mod">
          <ac:chgData name="Milen Spasov" userId="cef1107d-a77d-4d32-bd50-18e6745e452a" providerId="ADAL" clId="{EAFF0F5A-0CFF-4CDB-AD37-D1202E259996}" dt="2021-09-30T21:18:39.311" v="63"/>
          <ac:picMkLst>
            <pc:docMk/>
            <pc:sldMk cId="4159982713" sldId="258"/>
            <ac:picMk id="1030" creationId="{4B8257DF-4D46-44CB-B941-FC6F20EE7003}"/>
          </ac:picMkLst>
        </pc:picChg>
        <pc:picChg chg="add mod">
          <ac:chgData name="Milen Spasov" userId="cef1107d-a77d-4d32-bd50-18e6745e452a" providerId="ADAL" clId="{EAFF0F5A-0CFF-4CDB-AD37-D1202E259996}" dt="2021-09-30T21:20:01.184" v="86" actId="1076"/>
          <ac:picMkLst>
            <pc:docMk/>
            <pc:sldMk cId="4159982713" sldId="258"/>
            <ac:picMk id="1032" creationId="{047F8221-E3B5-4F9D-BA05-684CEB97A4D7}"/>
          </ac:picMkLst>
        </pc:picChg>
        <pc:cxnChg chg="add del mod">
          <ac:chgData name="Milen Spasov" userId="cef1107d-a77d-4d32-bd50-18e6745e452a" providerId="ADAL" clId="{EAFF0F5A-0CFF-4CDB-AD37-D1202E259996}" dt="2021-09-30T21:20:34.778" v="100" actId="1076"/>
          <ac:cxnSpMkLst>
            <pc:docMk/>
            <pc:sldMk cId="4159982713" sldId="258"/>
            <ac:cxnSpMk id="5" creationId="{00000000-0000-0000-0000-000000000000}"/>
          </ac:cxnSpMkLst>
        </pc:cxnChg>
      </pc:sldChg>
      <pc:sldChg chg="addSp delSp modSp mod modTransition">
        <pc:chgData name="Milen Spasov" userId="cef1107d-a77d-4d32-bd50-18e6745e452a" providerId="ADAL" clId="{EAFF0F5A-0CFF-4CDB-AD37-D1202E259996}" dt="2021-10-07T21:11:22.421" v="6453"/>
        <pc:sldMkLst>
          <pc:docMk/>
          <pc:sldMk cId="1013109023" sldId="259"/>
        </pc:sldMkLst>
        <pc:spChg chg="add del">
          <ac:chgData name="Milen Spasov" userId="cef1107d-a77d-4d32-bd50-18e6745e452a" providerId="ADAL" clId="{EAFF0F5A-0CFF-4CDB-AD37-D1202E259996}" dt="2021-10-07T21:08:19.311" v="6433" actId="22"/>
          <ac:spMkLst>
            <pc:docMk/>
            <pc:sldMk cId="1013109023" sldId="259"/>
            <ac:spMk id="3" creationId="{6633740B-7710-4A53-9464-B783AFD1EB67}"/>
          </ac:spMkLst>
        </pc:spChg>
        <pc:picChg chg="del">
          <ac:chgData name="Milen Spasov" userId="cef1107d-a77d-4d32-bd50-18e6745e452a" providerId="ADAL" clId="{EAFF0F5A-0CFF-4CDB-AD37-D1202E259996}" dt="2021-10-01T12:43:22.612" v="4129" actId="21"/>
          <ac:picMkLst>
            <pc:docMk/>
            <pc:sldMk cId="1013109023" sldId="259"/>
            <ac:picMk id="8" creationId="{00000000-0000-0000-0000-000000000000}"/>
          </ac:picMkLst>
        </pc:picChg>
        <pc:picChg chg="add del">
          <ac:chgData name="Milen Spasov" userId="cef1107d-a77d-4d32-bd50-18e6745e452a" providerId="ADAL" clId="{EAFF0F5A-0CFF-4CDB-AD37-D1202E259996}" dt="2021-10-07T21:08:27.749" v="6435"/>
          <ac:picMkLst>
            <pc:docMk/>
            <pc:sldMk cId="1013109023" sldId="259"/>
            <ac:picMk id="3074" creationId="{5F3856C4-3C41-43EB-95F7-3A8DEF448530}"/>
          </ac:picMkLst>
        </pc:picChg>
        <pc:picChg chg="add del mod">
          <ac:chgData name="Milen Spasov" userId="cef1107d-a77d-4d32-bd50-18e6745e452a" providerId="ADAL" clId="{EAFF0F5A-0CFF-4CDB-AD37-D1202E259996}" dt="2021-10-07T21:08:54.300" v="6439"/>
          <ac:picMkLst>
            <pc:docMk/>
            <pc:sldMk cId="1013109023" sldId="259"/>
            <ac:picMk id="3076" creationId="{948235E9-5034-4DEB-BC26-DE7587E063B7}"/>
          </ac:picMkLst>
        </pc:picChg>
        <pc:picChg chg="add del mod">
          <ac:chgData name="Milen Spasov" userId="cef1107d-a77d-4d32-bd50-18e6745e452a" providerId="ADAL" clId="{EAFF0F5A-0CFF-4CDB-AD37-D1202E259996}" dt="2021-10-07T21:10:23.960" v="6449"/>
          <ac:picMkLst>
            <pc:docMk/>
            <pc:sldMk cId="1013109023" sldId="259"/>
            <ac:picMk id="3078" creationId="{6121D1D1-D3EE-42B5-B37A-FA1C12055DE3}"/>
          </ac:picMkLst>
        </pc:picChg>
        <pc:picChg chg="add del">
          <ac:chgData name="Milen Spasov" userId="cef1107d-a77d-4d32-bd50-18e6745e452a" providerId="ADAL" clId="{EAFF0F5A-0CFF-4CDB-AD37-D1202E259996}" dt="2021-10-07T21:10:26.860" v="6451"/>
          <ac:picMkLst>
            <pc:docMk/>
            <pc:sldMk cId="1013109023" sldId="259"/>
            <ac:picMk id="3080" creationId="{27A1B094-8B2A-44D9-9063-CD7890F7BAB9}"/>
          </ac:picMkLst>
        </pc:picChg>
        <pc:picChg chg="add">
          <ac:chgData name="Milen Spasov" userId="cef1107d-a77d-4d32-bd50-18e6745e452a" providerId="ADAL" clId="{EAFF0F5A-0CFF-4CDB-AD37-D1202E259996}" dt="2021-10-07T21:10:43.100" v="6452"/>
          <ac:picMkLst>
            <pc:docMk/>
            <pc:sldMk cId="1013109023" sldId="259"/>
            <ac:picMk id="3082" creationId="{9DACFB64-954F-4035-8171-1D1A55205D77}"/>
          </ac:picMkLst>
        </pc:picChg>
      </pc:sldChg>
      <pc:sldChg chg="addSp modSp del">
        <pc:chgData name="Milen Spasov" userId="cef1107d-a77d-4d32-bd50-18e6745e452a" providerId="ADAL" clId="{EAFF0F5A-0CFF-4CDB-AD37-D1202E259996}" dt="2021-10-01T12:21:38.839" v="3734" actId="2696"/>
        <pc:sldMkLst>
          <pc:docMk/>
          <pc:sldMk cId="2785113633" sldId="260"/>
        </pc:sldMkLst>
        <pc:picChg chg="add mod">
          <ac:chgData name="Milen Spasov" userId="cef1107d-a77d-4d32-bd50-18e6745e452a" providerId="ADAL" clId="{EAFF0F5A-0CFF-4CDB-AD37-D1202E259996}" dt="2021-09-30T21:24:49.687" v="500"/>
          <ac:picMkLst>
            <pc:docMk/>
            <pc:sldMk cId="2785113633" sldId="260"/>
            <ac:picMk id="5" creationId="{A137F2C6-0891-4C04-A892-CD677A72D21F}"/>
          </ac:picMkLst>
        </pc:picChg>
      </pc:sldChg>
      <pc:sldChg chg="addSp modSp del">
        <pc:chgData name="Milen Spasov" userId="cef1107d-a77d-4d32-bd50-18e6745e452a" providerId="ADAL" clId="{EAFF0F5A-0CFF-4CDB-AD37-D1202E259996}" dt="2021-09-30T23:02:55.718" v="2150" actId="2696"/>
        <pc:sldMkLst>
          <pc:docMk/>
          <pc:sldMk cId="1070187849" sldId="267"/>
        </pc:sldMkLst>
        <pc:picChg chg="add mod">
          <ac:chgData name="Milen Spasov" userId="cef1107d-a77d-4d32-bd50-18e6745e452a" providerId="ADAL" clId="{EAFF0F5A-0CFF-4CDB-AD37-D1202E259996}" dt="2021-09-30T21:24:46.062" v="497"/>
          <ac:picMkLst>
            <pc:docMk/>
            <pc:sldMk cId="1070187849" sldId="267"/>
            <ac:picMk id="5" creationId="{A6624EEC-B2B6-45FB-8657-04EACAE0EDB8}"/>
          </ac:picMkLst>
        </pc:picChg>
      </pc:sldChg>
      <pc:sldChg chg="addSp modSp del">
        <pc:chgData name="Milen Spasov" userId="cef1107d-a77d-4d32-bd50-18e6745e452a" providerId="ADAL" clId="{EAFF0F5A-0CFF-4CDB-AD37-D1202E259996}" dt="2021-09-30T23:02:58.203" v="2151" actId="2696"/>
        <pc:sldMkLst>
          <pc:docMk/>
          <pc:sldMk cId="786166035" sldId="268"/>
        </pc:sldMkLst>
        <pc:picChg chg="add mod">
          <ac:chgData name="Milen Spasov" userId="cef1107d-a77d-4d32-bd50-18e6745e452a" providerId="ADAL" clId="{EAFF0F5A-0CFF-4CDB-AD37-D1202E259996}" dt="2021-09-30T21:24:48.297" v="498"/>
          <ac:picMkLst>
            <pc:docMk/>
            <pc:sldMk cId="786166035" sldId="268"/>
            <ac:picMk id="6" creationId="{F9255238-1E72-4971-940F-48FBD3548789}"/>
          </ac:picMkLst>
        </pc:picChg>
      </pc:sldChg>
      <pc:sldChg chg="addSp modSp del">
        <pc:chgData name="Milen Spasov" userId="cef1107d-a77d-4d32-bd50-18e6745e452a" providerId="ADAL" clId="{EAFF0F5A-0CFF-4CDB-AD37-D1202E259996}" dt="2021-09-30T23:03:00.384" v="2152" actId="2696"/>
        <pc:sldMkLst>
          <pc:docMk/>
          <pc:sldMk cId="883063892" sldId="269"/>
        </pc:sldMkLst>
        <pc:picChg chg="add mod">
          <ac:chgData name="Milen Spasov" userId="cef1107d-a77d-4d32-bd50-18e6745e452a" providerId="ADAL" clId="{EAFF0F5A-0CFF-4CDB-AD37-D1202E259996}" dt="2021-09-30T21:24:48.922" v="499"/>
          <ac:picMkLst>
            <pc:docMk/>
            <pc:sldMk cId="883063892" sldId="269"/>
            <ac:picMk id="5" creationId="{2957478C-2DB3-4E7D-87D3-9EA9402B39A8}"/>
          </ac:picMkLst>
        </pc:picChg>
      </pc:sldChg>
      <pc:sldChg chg="del">
        <pc:chgData name="Milen Spasov" userId="cef1107d-a77d-4d32-bd50-18e6745e452a" providerId="ADAL" clId="{EAFF0F5A-0CFF-4CDB-AD37-D1202E259996}" dt="2021-10-01T12:21:26.174" v="3730" actId="2696"/>
        <pc:sldMkLst>
          <pc:docMk/>
          <pc:sldMk cId="1709477321" sldId="271"/>
        </pc:sldMkLst>
      </pc:sldChg>
      <pc:sldChg chg="del">
        <pc:chgData name="Milen Spasov" userId="cef1107d-a77d-4d32-bd50-18e6745e452a" providerId="ADAL" clId="{EAFF0F5A-0CFF-4CDB-AD37-D1202E259996}" dt="2021-10-01T12:21:48.960" v="3738" actId="2696"/>
        <pc:sldMkLst>
          <pc:docMk/>
          <pc:sldMk cId="2061943314" sldId="272"/>
        </pc:sldMkLst>
      </pc:sldChg>
      <pc:sldChg chg="del">
        <pc:chgData name="Milen Spasov" userId="cef1107d-a77d-4d32-bd50-18e6745e452a" providerId="ADAL" clId="{EAFF0F5A-0CFF-4CDB-AD37-D1202E259996}" dt="2021-10-01T12:21:46.252" v="3737" actId="2696"/>
        <pc:sldMkLst>
          <pc:docMk/>
          <pc:sldMk cId="1810078979" sldId="273"/>
        </pc:sldMkLst>
      </pc:sldChg>
      <pc:sldChg chg="del">
        <pc:chgData name="Milen Spasov" userId="cef1107d-a77d-4d32-bd50-18e6745e452a" providerId="ADAL" clId="{EAFF0F5A-0CFF-4CDB-AD37-D1202E259996}" dt="2021-10-01T12:21:30.307" v="3731" actId="2696"/>
        <pc:sldMkLst>
          <pc:docMk/>
          <pc:sldMk cId="3941012573" sldId="274"/>
        </pc:sldMkLst>
      </pc:sldChg>
      <pc:sldChg chg="del">
        <pc:chgData name="Milen Spasov" userId="cef1107d-a77d-4d32-bd50-18e6745e452a" providerId="ADAL" clId="{EAFF0F5A-0CFF-4CDB-AD37-D1202E259996}" dt="2021-10-01T12:21:32.930" v="3732" actId="2696"/>
        <pc:sldMkLst>
          <pc:docMk/>
          <pc:sldMk cId="3742353860" sldId="275"/>
        </pc:sldMkLst>
      </pc:sldChg>
      <pc:sldChg chg="del">
        <pc:chgData name="Milen Spasov" userId="cef1107d-a77d-4d32-bd50-18e6745e452a" providerId="ADAL" clId="{EAFF0F5A-0CFF-4CDB-AD37-D1202E259996}" dt="2021-10-01T12:21:44.373" v="3736" actId="2696"/>
        <pc:sldMkLst>
          <pc:docMk/>
          <pc:sldMk cId="3075318093" sldId="276"/>
        </pc:sldMkLst>
      </pc:sldChg>
      <pc:sldChg chg="del">
        <pc:chgData name="Milen Spasov" userId="cef1107d-a77d-4d32-bd50-18e6745e452a" providerId="ADAL" clId="{EAFF0F5A-0CFF-4CDB-AD37-D1202E259996}" dt="2021-10-01T12:21:35.703" v="3733" actId="2696"/>
        <pc:sldMkLst>
          <pc:docMk/>
          <pc:sldMk cId="2271134781" sldId="277"/>
        </pc:sldMkLst>
      </pc:sldChg>
      <pc:sldChg chg="del">
        <pc:chgData name="Milen Spasov" userId="cef1107d-a77d-4d32-bd50-18e6745e452a" providerId="ADAL" clId="{EAFF0F5A-0CFF-4CDB-AD37-D1202E259996}" dt="2021-10-01T12:21:52.311" v="3739" actId="2696"/>
        <pc:sldMkLst>
          <pc:docMk/>
          <pc:sldMk cId="2827271526" sldId="278"/>
        </pc:sldMkLst>
      </pc:sldChg>
      <pc:sldChg chg="del">
        <pc:chgData name="Milen Spasov" userId="cef1107d-a77d-4d32-bd50-18e6745e452a" providerId="ADAL" clId="{EAFF0F5A-0CFF-4CDB-AD37-D1202E259996}" dt="2021-10-01T12:21:40.998" v="3735" actId="2696"/>
        <pc:sldMkLst>
          <pc:docMk/>
          <pc:sldMk cId="2732531854" sldId="279"/>
        </pc:sldMkLst>
      </pc:sldChg>
      <pc:sldChg chg="addSp delSp modSp mod modTransition modAnim">
        <pc:chgData name="Milen Spasov" userId="cef1107d-a77d-4d32-bd50-18e6745e452a" providerId="ADAL" clId="{EAFF0F5A-0CFF-4CDB-AD37-D1202E259996}" dt="2021-10-07T20:38:46.931" v="6003"/>
        <pc:sldMkLst>
          <pc:docMk/>
          <pc:sldMk cId="3189061390" sldId="282"/>
        </pc:sldMkLst>
        <pc:spChg chg="mod">
          <ac:chgData name="Milen Spasov" userId="cef1107d-a77d-4d32-bd50-18e6745e452a" providerId="ADAL" clId="{EAFF0F5A-0CFF-4CDB-AD37-D1202E259996}" dt="2021-09-30T21:21:54.187" v="138" actId="20577"/>
          <ac:spMkLst>
            <pc:docMk/>
            <pc:sldMk cId="3189061390" sldId="282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6T10:57:22.751" v="4451" actId="20577"/>
          <ac:spMkLst>
            <pc:docMk/>
            <pc:sldMk cId="3189061390" sldId="282"/>
            <ac:spMk id="5" creationId="{48CC3338-E573-43D7-A0C7-8604E3B1D561}"/>
          </ac:spMkLst>
        </pc:spChg>
        <pc:spChg chg="mod">
          <ac:chgData name="Milen Spasov" userId="cef1107d-a77d-4d32-bd50-18e6745e452a" providerId="ADAL" clId="{EAFF0F5A-0CFF-4CDB-AD37-D1202E259996}" dt="2021-10-06T10:56:58.139" v="4373" actId="20577"/>
          <ac:spMkLst>
            <pc:docMk/>
            <pc:sldMk cId="3189061390" sldId="282"/>
            <ac:spMk id="6" creationId="{00000000-0000-0000-0000-000000000000}"/>
          </ac:spMkLst>
        </pc:spChg>
        <pc:spChg chg="add mod">
          <ac:chgData name="Milen Spasov" userId="cef1107d-a77d-4d32-bd50-18e6745e452a" providerId="ADAL" clId="{EAFF0F5A-0CFF-4CDB-AD37-D1202E259996}" dt="2021-10-06T10:57:27.910" v="4452" actId="1076"/>
          <ac:spMkLst>
            <pc:docMk/>
            <pc:sldMk cId="3189061390" sldId="282"/>
            <ac:spMk id="8" creationId="{28FA3479-E460-414E-A3BE-6A7D828E8788}"/>
          </ac:spMkLst>
        </pc:spChg>
        <pc:picChg chg="del">
          <ac:chgData name="Milen Spasov" userId="cef1107d-a77d-4d32-bd50-18e6745e452a" providerId="ADAL" clId="{EAFF0F5A-0CFF-4CDB-AD37-D1202E259996}" dt="2021-09-30T21:24:35.453" v="494" actId="21"/>
          <ac:picMkLst>
            <pc:docMk/>
            <pc:sldMk cId="3189061390" sldId="282"/>
            <ac:picMk id="4" creationId="{00000000-0000-0000-0000-000000000000}"/>
          </ac:picMkLst>
        </pc:picChg>
        <pc:picChg chg="add mod">
          <ac:chgData name="Milen Spasov" userId="cef1107d-a77d-4d32-bd50-18e6745e452a" providerId="ADAL" clId="{EAFF0F5A-0CFF-4CDB-AD37-D1202E259996}" dt="2021-09-30T21:24:43.797" v="496" actId="1076"/>
          <ac:picMkLst>
            <pc:docMk/>
            <pc:sldMk cId="3189061390" sldId="282"/>
            <ac:picMk id="7" creationId="{A914A229-6FDB-47D4-819F-B19ABB30D06F}"/>
          </ac:picMkLst>
        </pc:picChg>
      </pc:sldChg>
      <pc:sldChg chg="addSp delSp modSp add mod modTransition delAnim modAnim">
        <pc:chgData name="Milen Spasov" userId="cef1107d-a77d-4d32-bd50-18e6745e452a" providerId="ADAL" clId="{EAFF0F5A-0CFF-4CDB-AD37-D1202E259996}" dt="2021-10-07T22:06:44.056" v="6596" actId="20577"/>
        <pc:sldMkLst>
          <pc:docMk/>
          <pc:sldMk cId="3349829652" sldId="283"/>
        </pc:sldMkLst>
        <pc:spChg chg="mod">
          <ac:chgData name="Milen Spasov" userId="cef1107d-a77d-4d32-bd50-18e6745e452a" providerId="ADAL" clId="{EAFF0F5A-0CFF-4CDB-AD37-D1202E259996}" dt="2021-09-30T21:25:23.922" v="528" actId="20577"/>
          <ac:spMkLst>
            <pc:docMk/>
            <pc:sldMk cId="3349829652" sldId="283"/>
            <ac:spMk id="2" creationId="{00000000-0000-0000-0000-000000000000}"/>
          </ac:spMkLst>
        </pc:spChg>
        <pc:spChg chg="del">
          <ac:chgData name="Milen Spasov" userId="cef1107d-a77d-4d32-bd50-18e6745e452a" providerId="ADAL" clId="{EAFF0F5A-0CFF-4CDB-AD37-D1202E259996}" dt="2021-09-30T21:26:07.703" v="587" actId="21"/>
          <ac:spMkLst>
            <pc:docMk/>
            <pc:sldMk cId="3349829652" sldId="283"/>
            <ac:spMk id="5" creationId="{48CC3338-E573-43D7-A0C7-8604E3B1D561}"/>
          </ac:spMkLst>
        </pc:spChg>
        <pc:spChg chg="mod">
          <ac:chgData name="Milen Spasov" userId="cef1107d-a77d-4d32-bd50-18e6745e452a" providerId="ADAL" clId="{EAFF0F5A-0CFF-4CDB-AD37-D1202E259996}" dt="2021-10-07T22:06:44.056" v="6596" actId="20577"/>
          <ac:spMkLst>
            <pc:docMk/>
            <pc:sldMk cId="3349829652" sldId="283"/>
            <ac:spMk id="6" creationId="{00000000-0000-0000-0000-000000000000}"/>
          </ac:spMkLst>
        </pc:spChg>
        <pc:picChg chg="add del mod">
          <ac:chgData name="Milen Spasov" userId="cef1107d-a77d-4d32-bd50-18e6745e452a" providerId="ADAL" clId="{EAFF0F5A-0CFF-4CDB-AD37-D1202E259996}" dt="2021-10-07T20:36:56.456" v="5980" actId="21"/>
          <ac:picMkLst>
            <pc:docMk/>
            <pc:sldMk cId="3349829652" sldId="283"/>
            <ac:picMk id="4" creationId="{0695BE37-0A59-4BC0-BA74-417D2BD853FD}"/>
          </ac:picMkLst>
        </pc:picChg>
        <pc:picChg chg="add mod">
          <ac:chgData name="Milen Spasov" userId="cef1107d-a77d-4d32-bd50-18e6745e452a" providerId="ADAL" clId="{EAFF0F5A-0CFF-4CDB-AD37-D1202E259996}" dt="2021-10-07T20:37:37.601" v="5992" actId="14100"/>
          <ac:picMkLst>
            <pc:docMk/>
            <pc:sldMk cId="3349829652" sldId="283"/>
            <ac:picMk id="1026" creationId="{4B05BC55-E65A-4AAB-9866-DC73FFB9F91B}"/>
          </ac:picMkLst>
        </pc:picChg>
        <pc:picChg chg="add mod">
          <ac:chgData name="Milen Spasov" userId="cef1107d-a77d-4d32-bd50-18e6745e452a" providerId="ADAL" clId="{EAFF0F5A-0CFF-4CDB-AD37-D1202E259996}" dt="2021-10-07T20:37:32.808" v="5990" actId="14100"/>
          <ac:picMkLst>
            <pc:docMk/>
            <pc:sldMk cId="3349829652" sldId="283"/>
            <ac:picMk id="3074" creationId="{161C57FB-5929-4094-8BDC-C31797CF2475}"/>
          </ac:picMkLst>
        </pc:picChg>
      </pc:sldChg>
      <pc:sldChg chg="delSp modSp add del mod">
        <pc:chgData name="Milen Spasov" userId="cef1107d-a77d-4d32-bd50-18e6745e452a" providerId="ADAL" clId="{EAFF0F5A-0CFF-4CDB-AD37-D1202E259996}" dt="2021-10-07T19:20:16.443" v="4454" actId="2696"/>
        <pc:sldMkLst>
          <pc:docMk/>
          <pc:sldMk cId="4189853082" sldId="284"/>
        </pc:sldMkLst>
        <pc:spChg chg="mod">
          <ac:chgData name="Milen Spasov" userId="cef1107d-a77d-4d32-bd50-18e6745e452a" providerId="ADAL" clId="{EAFF0F5A-0CFF-4CDB-AD37-D1202E259996}" dt="2021-09-30T21:32:55.907" v="957" actId="20577"/>
          <ac:spMkLst>
            <pc:docMk/>
            <pc:sldMk cId="4189853082" sldId="284"/>
            <ac:spMk id="2" creationId="{00000000-0000-0000-0000-000000000000}"/>
          </ac:spMkLst>
        </pc:spChg>
        <pc:spChg chg="del mod">
          <ac:chgData name="Milen Spasov" userId="cef1107d-a77d-4d32-bd50-18e6745e452a" providerId="ADAL" clId="{EAFF0F5A-0CFF-4CDB-AD37-D1202E259996}" dt="2021-10-01T09:32:02.531" v="2257"/>
          <ac:spMkLst>
            <pc:docMk/>
            <pc:sldMk cId="4189853082" sldId="284"/>
            <ac:spMk id="6" creationId="{00000000-0000-0000-0000-000000000000}"/>
          </ac:spMkLst>
        </pc:spChg>
      </pc:sldChg>
      <pc:sldChg chg="addSp delSp modSp add mod ord modTransition">
        <pc:chgData name="Milen Spasov" userId="cef1107d-a77d-4d32-bd50-18e6745e452a" providerId="ADAL" clId="{EAFF0F5A-0CFF-4CDB-AD37-D1202E259996}" dt="2021-10-07T20:39:18.528" v="6005"/>
        <pc:sldMkLst>
          <pc:docMk/>
          <pc:sldMk cId="795920418" sldId="285"/>
        </pc:sldMkLst>
        <pc:spChg chg="mod">
          <ac:chgData name="Milen Spasov" userId="cef1107d-a77d-4d32-bd50-18e6745e452a" providerId="ADAL" clId="{EAFF0F5A-0CFF-4CDB-AD37-D1202E259996}" dt="2021-09-30T22:05:10.203" v="1214" actId="20577"/>
          <ac:spMkLst>
            <pc:docMk/>
            <pc:sldMk cId="795920418" sldId="285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09-30T22:13:43.464" v="1619" actId="20577"/>
          <ac:spMkLst>
            <pc:docMk/>
            <pc:sldMk cId="795920418" sldId="285"/>
            <ac:spMk id="6" creationId="{00000000-0000-0000-0000-000000000000}"/>
          </ac:spMkLst>
        </pc:spChg>
        <pc:picChg chg="del">
          <ac:chgData name="Milen Spasov" userId="cef1107d-a77d-4d32-bd50-18e6745e452a" providerId="ADAL" clId="{EAFF0F5A-0CFF-4CDB-AD37-D1202E259996}" dt="2021-09-30T22:10:31.005" v="1217" actId="21"/>
          <ac:picMkLst>
            <pc:docMk/>
            <pc:sldMk cId="795920418" sldId="285"/>
            <ac:picMk id="4" creationId="{0695BE37-0A59-4BC0-BA74-417D2BD853FD}"/>
          </ac:picMkLst>
        </pc:picChg>
        <pc:picChg chg="add del">
          <ac:chgData name="Milen Spasov" userId="cef1107d-a77d-4d32-bd50-18e6745e452a" providerId="ADAL" clId="{EAFF0F5A-0CFF-4CDB-AD37-D1202E259996}" dt="2021-09-30T22:10:03.703" v="1216" actId="22"/>
          <ac:picMkLst>
            <pc:docMk/>
            <pc:sldMk cId="795920418" sldId="285"/>
            <ac:picMk id="5" creationId="{740F26AE-6953-4BA0-A4B0-2A22D4166ECC}"/>
          </ac:picMkLst>
        </pc:picChg>
        <pc:picChg chg="add mod">
          <ac:chgData name="Milen Spasov" userId="cef1107d-a77d-4d32-bd50-18e6745e452a" providerId="ADAL" clId="{EAFF0F5A-0CFF-4CDB-AD37-D1202E259996}" dt="2021-09-30T22:14:20.437" v="1626" actId="1076"/>
          <ac:picMkLst>
            <pc:docMk/>
            <pc:sldMk cId="795920418" sldId="285"/>
            <ac:picMk id="9" creationId="{38AB13A2-BCD6-4E23-A714-1DD97AAD1933}"/>
          </ac:picMkLst>
        </pc:picChg>
        <pc:picChg chg="del">
          <ac:chgData name="Milen Spasov" userId="cef1107d-a77d-4d32-bd50-18e6745e452a" providerId="ADAL" clId="{EAFF0F5A-0CFF-4CDB-AD37-D1202E259996}" dt="2021-09-30T22:10:31.604" v="1218" actId="21"/>
          <ac:picMkLst>
            <pc:docMk/>
            <pc:sldMk cId="795920418" sldId="285"/>
            <ac:picMk id="3074" creationId="{161C57FB-5929-4094-8BDC-C31797CF2475}"/>
          </ac:picMkLst>
        </pc:picChg>
      </pc:sldChg>
      <pc:sldChg chg="addSp delSp modSp add mod modTransition">
        <pc:chgData name="Milen Spasov" userId="cef1107d-a77d-4d32-bd50-18e6745e452a" providerId="ADAL" clId="{EAFF0F5A-0CFF-4CDB-AD37-D1202E259996}" dt="2021-10-07T20:49:20.711" v="6396"/>
        <pc:sldMkLst>
          <pc:docMk/>
          <pc:sldMk cId="410892976" sldId="286"/>
        </pc:sldMkLst>
        <pc:spChg chg="mod">
          <ac:chgData name="Milen Spasov" userId="cef1107d-a77d-4d32-bd50-18e6745e452a" providerId="ADAL" clId="{EAFF0F5A-0CFF-4CDB-AD37-D1202E259996}" dt="2021-09-30T22:39:59.321" v="1710" actId="20577"/>
          <ac:spMkLst>
            <pc:docMk/>
            <pc:sldMk cId="410892976" sldId="286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7T20:25:48.157" v="5945" actId="20577"/>
          <ac:spMkLst>
            <pc:docMk/>
            <pc:sldMk cId="410892976" sldId="286"/>
            <ac:spMk id="6" creationId="{00000000-0000-0000-0000-000000000000}"/>
          </ac:spMkLst>
        </pc:spChg>
        <pc:picChg chg="del">
          <ac:chgData name="Milen Spasov" userId="cef1107d-a77d-4d32-bd50-18e6745e452a" providerId="ADAL" clId="{EAFF0F5A-0CFF-4CDB-AD37-D1202E259996}" dt="2021-09-30T22:42:17.946" v="1711" actId="478"/>
          <ac:picMkLst>
            <pc:docMk/>
            <pc:sldMk cId="410892976" sldId="286"/>
            <ac:picMk id="9" creationId="{38AB13A2-BCD6-4E23-A714-1DD97AAD1933}"/>
          </ac:picMkLst>
        </pc:picChg>
        <pc:picChg chg="add mod">
          <ac:chgData name="Milen Spasov" userId="cef1107d-a77d-4d32-bd50-18e6745e452a" providerId="ADAL" clId="{EAFF0F5A-0CFF-4CDB-AD37-D1202E259996}" dt="2021-09-30T22:52:40.266" v="1717" actId="1076"/>
          <ac:picMkLst>
            <pc:docMk/>
            <pc:sldMk cId="410892976" sldId="286"/>
            <ac:picMk id="9218" creationId="{5AB4733C-7CA4-40AB-BB92-796E359C74CB}"/>
          </ac:picMkLst>
        </pc:picChg>
      </pc:sldChg>
      <pc:sldChg chg="addSp delSp modSp add mod modTransition delAnim modAnim">
        <pc:chgData name="Milen Spasov" userId="cef1107d-a77d-4d32-bd50-18e6745e452a" providerId="ADAL" clId="{EAFF0F5A-0CFF-4CDB-AD37-D1202E259996}" dt="2021-10-07T21:57:56.109" v="6566" actId="20577"/>
        <pc:sldMkLst>
          <pc:docMk/>
          <pc:sldMk cId="2612779196" sldId="287"/>
        </pc:sldMkLst>
        <pc:spChg chg="mod">
          <ac:chgData name="Milen Spasov" userId="cef1107d-a77d-4d32-bd50-18e6745e452a" providerId="ADAL" clId="{EAFF0F5A-0CFF-4CDB-AD37-D1202E259996}" dt="2021-10-01T09:37:33.272" v="2566" actId="20577"/>
          <ac:spMkLst>
            <pc:docMk/>
            <pc:sldMk cId="2612779196" sldId="287"/>
            <ac:spMk id="2" creationId="{00000000-0000-0000-0000-000000000000}"/>
          </ac:spMkLst>
        </pc:spChg>
        <pc:spChg chg="del">
          <ac:chgData name="Milen Spasov" userId="cef1107d-a77d-4d32-bd50-18e6745e452a" providerId="ADAL" clId="{EAFF0F5A-0CFF-4CDB-AD37-D1202E259996}" dt="2021-09-30T23:53:03.156" v="2213" actId="21"/>
          <ac:spMkLst>
            <pc:docMk/>
            <pc:sldMk cId="2612779196" sldId="287"/>
            <ac:spMk id="5" creationId="{48CC3338-E573-43D7-A0C7-8604E3B1D561}"/>
          </ac:spMkLst>
        </pc:spChg>
        <pc:spChg chg="mod">
          <ac:chgData name="Milen Spasov" userId="cef1107d-a77d-4d32-bd50-18e6745e452a" providerId="ADAL" clId="{EAFF0F5A-0CFF-4CDB-AD37-D1202E259996}" dt="2021-10-07T21:57:56.109" v="6566" actId="20577"/>
          <ac:spMkLst>
            <pc:docMk/>
            <pc:sldMk cId="2612779196" sldId="287"/>
            <ac:spMk id="6" creationId="{00000000-0000-0000-0000-000000000000}"/>
          </ac:spMkLst>
        </pc:spChg>
        <pc:spChg chg="del">
          <ac:chgData name="Milen Spasov" userId="cef1107d-a77d-4d32-bd50-18e6745e452a" providerId="ADAL" clId="{EAFF0F5A-0CFF-4CDB-AD37-D1202E259996}" dt="2021-09-30T23:53:00.484" v="2212" actId="21"/>
          <ac:spMkLst>
            <pc:docMk/>
            <pc:sldMk cId="2612779196" sldId="287"/>
            <ac:spMk id="8" creationId="{28FA3479-E460-414E-A3BE-6A7D828E8788}"/>
          </ac:spMkLst>
        </pc:spChg>
        <pc:spChg chg="add mod">
          <ac:chgData name="Milen Spasov" userId="cef1107d-a77d-4d32-bd50-18e6745e452a" providerId="ADAL" clId="{EAFF0F5A-0CFF-4CDB-AD37-D1202E259996}" dt="2021-10-07T20:44:39.955" v="6068" actId="14100"/>
          <ac:spMkLst>
            <pc:docMk/>
            <pc:sldMk cId="2612779196" sldId="287"/>
            <ac:spMk id="8" creationId="{BA13136E-98AA-4E0B-B407-793FE5461C7B}"/>
          </ac:spMkLst>
        </pc:spChg>
        <pc:picChg chg="add mod">
          <ac:chgData name="Milen Spasov" userId="cef1107d-a77d-4d32-bd50-18e6745e452a" providerId="ADAL" clId="{EAFF0F5A-0CFF-4CDB-AD37-D1202E259996}" dt="2021-10-01T12:40:02.065" v="4128" actId="1076"/>
          <ac:picMkLst>
            <pc:docMk/>
            <pc:sldMk cId="2612779196" sldId="287"/>
            <ac:picMk id="13314" creationId="{0C3ADB37-797E-45EB-A756-733B6120BC1E}"/>
          </ac:picMkLst>
        </pc:picChg>
      </pc:sldChg>
      <pc:sldChg chg="add del">
        <pc:chgData name="Milen Spasov" userId="cef1107d-a77d-4d32-bd50-18e6745e452a" providerId="ADAL" clId="{EAFF0F5A-0CFF-4CDB-AD37-D1202E259996}" dt="2021-09-30T23:03:21.020" v="2154"/>
        <pc:sldMkLst>
          <pc:docMk/>
          <pc:sldMk cId="2729771510" sldId="287"/>
        </pc:sldMkLst>
      </pc:sldChg>
      <pc:sldChg chg="addSp delSp modSp add mod modTransition modAnim">
        <pc:chgData name="Milen Spasov" userId="cef1107d-a77d-4d32-bd50-18e6745e452a" providerId="ADAL" clId="{EAFF0F5A-0CFF-4CDB-AD37-D1202E259996}" dt="2021-10-07T20:48:22.961" v="6386"/>
        <pc:sldMkLst>
          <pc:docMk/>
          <pc:sldMk cId="1124037223" sldId="288"/>
        </pc:sldMkLst>
        <pc:spChg chg="mod">
          <ac:chgData name="Milen Spasov" userId="cef1107d-a77d-4d32-bd50-18e6745e452a" providerId="ADAL" clId="{EAFF0F5A-0CFF-4CDB-AD37-D1202E259996}" dt="2021-10-01T09:38:38.980" v="2694" actId="20577"/>
          <ac:spMkLst>
            <pc:docMk/>
            <pc:sldMk cId="1124037223" sldId="288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7T20:45:32.152" v="6075" actId="20577"/>
          <ac:spMkLst>
            <pc:docMk/>
            <pc:sldMk cId="1124037223" sldId="288"/>
            <ac:spMk id="6" creationId="{00000000-0000-0000-0000-000000000000}"/>
          </ac:spMkLst>
        </pc:spChg>
        <pc:spChg chg="add del">
          <ac:chgData name="Milen Spasov" userId="cef1107d-a77d-4d32-bd50-18e6745e452a" providerId="ADAL" clId="{EAFF0F5A-0CFF-4CDB-AD37-D1202E259996}" dt="2021-10-01T12:30:00.048" v="3967" actId="22"/>
          <ac:spMkLst>
            <pc:docMk/>
            <pc:sldMk cId="1124037223" sldId="288"/>
            <ac:spMk id="8" creationId="{22D394A4-C84D-4CF5-94DD-5FE31DF5E783}"/>
          </ac:spMkLst>
        </pc:spChg>
        <pc:spChg chg="add mod">
          <ac:chgData name="Milen Spasov" userId="cef1107d-a77d-4d32-bd50-18e6745e452a" providerId="ADAL" clId="{EAFF0F5A-0CFF-4CDB-AD37-D1202E259996}" dt="2021-10-07T20:45:54.716" v="6079" actId="1076"/>
          <ac:spMkLst>
            <pc:docMk/>
            <pc:sldMk cId="1124037223" sldId="288"/>
            <ac:spMk id="8" creationId="{8CFA0D5C-7138-4450-8181-B2C08E2BF51E}"/>
          </ac:spMkLst>
        </pc:spChg>
        <pc:picChg chg="add mod">
          <ac:chgData name="Milen Spasov" userId="cef1107d-a77d-4d32-bd50-18e6745e452a" providerId="ADAL" clId="{EAFF0F5A-0CFF-4CDB-AD37-D1202E259996}" dt="2021-10-01T12:30:18.196" v="3974" actId="1076"/>
          <ac:picMkLst>
            <pc:docMk/>
            <pc:sldMk cId="1124037223" sldId="288"/>
            <ac:picMk id="12290" creationId="{8DA07268-F4D9-4733-99DB-EC2AA32E4E6A}"/>
          </ac:picMkLst>
        </pc:picChg>
        <pc:picChg chg="add mod">
          <ac:chgData name="Milen Spasov" userId="cef1107d-a77d-4d32-bd50-18e6745e452a" providerId="ADAL" clId="{EAFF0F5A-0CFF-4CDB-AD37-D1202E259996}" dt="2021-10-07T20:46:05.081" v="6080" actId="1076"/>
          <ac:picMkLst>
            <pc:docMk/>
            <pc:sldMk cId="1124037223" sldId="288"/>
            <ac:picMk id="12292" creationId="{6698006C-BA09-46DB-B24D-2A2920A23F37}"/>
          </ac:picMkLst>
        </pc:picChg>
      </pc:sldChg>
      <pc:sldChg chg="addSp modSp add mod modTransition modAnim">
        <pc:chgData name="Milen Spasov" userId="cef1107d-a77d-4d32-bd50-18e6745e452a" providerId="ADAL" clId="{EAFF0F5A-0CFF-4CDB-AD37-D1202E259996}" dt="2021-10-07T20:48:26.839" v="6387"/>
        <pc:sldMkLst>
          <pc:docMk/>
          <pc:sldMk cId="2060553397" sldId="289"/>
        </pc:sldMkLst>
        <pc:spChg chg="mod">
          <ac:chgData name="Milen Spasov" userId="cef1107d-a77d-4d32-bd50-18e6745e452a" providerId="ADAL" clId="{EAFF0F5A-0CFF-4CDB-AD37-D1202E259996}" dt="2021-10-01T12:14:35.986" v="3121" actId="20577"/>
          <ac:spMkLst>
            <pc:docMk/>
            <pc:sldMk cId="2060553397" sldId="289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7T20:46:44.800" v="6086" actId="20577"/>
          <ac:spMkLst>
            <pc:docMk/>
            <pc:sldMk cId="2060553397" sldId="289"/>
            <ac:spMk id="6" creationId="{00000000-0000-0000-0000-000000000000}"/>
          </ac:spMkLst>
        </pc:spChg>
        <pc:spChg chg="add mod">
          <ac:chgData name="Milen Spasov" userId="cef1107d-a77d-4d32-bd50-18e6745e452a" providerId="ADAL" clId="{EAFF0F5A-0CFF-4CDB-AD37-D1202E259996}" dt="2021-10-07T20:47:46.188" v="6381" actId="1076"/>
          <ac:spMkLst>
            <pc:docMk/>
            <pc:sldMk cId="2060553397" sldId="289"/>
            <ac:spMk id="8" creationId="{0683B97C-C558-49A7-8B78-67C434623EA6}"/>
          </ac:spMkLst>
        </pc:spChg>
        <pc:spChg chg="add mod">
          <ac:chgData name="Milen Spasov" userId="cef1107d-a77d-4d32-bd50-18e6745e452a" providerId="ADAL" clId="{EAFF0F5A-0CFF-4CDB-AD37-D1202E259996}" dt="2021-10-07T20:47:42.590" v="6380" actId="1076"/>
          <ac:spMkLst>
            <pc:docMk/>
            <pc:sldMk cId="2060553397" sldId="289"/>
            <ac:spMk id="9" creationId="{4F03DF55-4D19-49A4-AD97-080C78875C6B}"/>
          </ac:spMkLst>
        </pc:spChg>
        <pc:picChg chg="add mod">
          <ac:chgData name="Milen Spasov" userId="cef1107d-a77d-4d32-bd50-18e6745e452a" providerId="ADAL" clId="{EAFF0F5A-0CFF-4CDB-AD37-D1202E259996}" dt="2021-10-01T12:28:46.947" v="3962" actId="1076"/>
          <ac:picMkLst>
            <pc:docMk/>
            <pc:sldMk cId="2060553397" sldId="289"/>
            <ac:picMk id="11266" creationId="{7758C1C0-58C6-448A-92C5-6C170791048B}"/>
          </ac:picMkLst>
        </pc:picChg>
        <pc:picChg chg="add mod">
          <ac:chgData name="Milen Spasov" userId="cef1107d-a77d-4d32-bd50-18e6745e452a" providerId="ADAL" clId="{EAFF0F5A-0CFF-4CDB-AD37-D1202E259996}" dt="2021-10-01T12:28:54.355" v="3964" actId="1076"/>
          <ac:picMkLst>
            <pc:docMk/>
            <pc:sldMk cId="2060553397" sldId="289"/>
            <ac:picMk id="11268" creationId="{16486834-7593-40D3-837C-8E03BF0729C3}"/>
          </ac:picMkLst>
        </pc:picChg>
      </pc:sldChg>
      <pc:sldChg chg="addSp delSp modSp add mod modTransition modAnim">
        <pc:chgData name="Milen Spasov" userId="cef1107d-a77d-4d32-bd50-18e6745e452a" providerId="ADAL" clId="{EAFF0F5A-0CFF-4CDB-AD37-D1202E259996}" dt="2021-10-07T20:50:08.676" v="6431" actId="20577"/>
        <pc:sldMkLst>
          <pc:docMk/>
          <pc:sldMk cId="822473328" sldId="290"/>
        </pc:sldMkLst>
        <pc:spChg chg="mod">
          <ac:chgData name="Milen Spasov" userId="cef1107d-a77d-4d32-bd50-18e6745e452a" providerId="ADAL" clId="{EAFF0F5A-0CFF-4CDB-AD37-D1202E259996}" dt="2021-10-01T12:31:41.273" v="3976" actId="20577"/>
          <ac:spMkLst>
            <pc:docMk/>
            <pc:sldMk cId="822473328" sldId="290"/>
            <ac:spMk id="2" creationId="{00000000-0000-0000-0000-000000000000}"/>
          </ac:spMkLst>
        </pc:spChg>
        <pc:spChg chg="add del mod">
          <ac:chgData name="Milen Spasov" userId="cef1107d-a77d-4d32-bd50-18e6745e452a" providerId="ADAL" clId="{EAFF0F5A-0CFF-4CDB-AD37-D1202E259996}" dt="2021-10-07T20:49:46.714" v="6398"/>
          <ac:spMkLst>
            <pc:docMk/>
            <pc:sldMk cId="822473328" sldId="290"/>
            <ac:spMk id="5" creationId="{3A5C534D-7A21-42A7-8831-095BE331CE58}"/>
          </ac:spMkLst>
        </pc:spChg>
        <pc:spChg chg="mod">
          <ac:chgData name="Milen Spasov" userId="cef1107d-a77d-4d32-bd50-18e6745e452a" providerId="ADAL" clId="{EAFF0F5A-0CFF-4CDB-AD37-D1202E259996}" dt="2021-10-07T20:50:08.676" v="6431" actId="20577"/>
          <ac:spMkLst>
            <pc:docMk/>
            <pc:sldMk cId="822473328" sldId="290"/>
            <ac:spMk id="6" creationId="{00000000-0000-0000-0000-000000000000}"/>
          </ac:spMkLst>
        </pc:spChg>
        <pc:spChg chg="add del">
          <ac:chgData name="Milen Spasov" userId="cef1107d-a77d-4d32-bd50-18e6745e452a" providerId="ADAL" clId="{EAFF0F5A-0CFF-4CDB-AD37-D1202E259996}" dt="2021-10-06T10:46:00.035" v="4149" actId="22"/>
          <ac:spMkLst>
            <pc:docMk/>
            <pc:sldMk cId="822473328" sldId="290"/>
            <ac:spMk id="8" creationId="{8131E5AB-B748-4341-9F48-5977F41DDFC6}"/>
          </ac:spMkLst>
        </pc:spChg>
        <pc:picChg chg="del">
          <ac:chgData name="Milen Spasov" userId="cef1107d-a77d-4d32-bd50-18e6745e452a" providerId="ADAL" clId="{EAFF0F5A-0CFF-4CDB-AD37-D1202E259996}" dt="2021-10-01T12:32:09.540" v="4050" actId="21"/>
          <ac:picMkLst>
            <pc:docMk/>
            <pc:sldMk cId="822473328" sldId="290"/>
            <ac:picMk id="11266" creationId="{7758C1C0-58C6-448A-92C5-6C170791048B}"/>
          </ac:picMkLst>
        </pc:picChg>
        <pc:picChg chg="del">
          <ac:chgData name="Milen Spasov" userId="cef1107d-a77d-4d32-bd50-18e6745e452a" providerId="ADAL" clId="{EAFF0F5A-0CFF-4CDB-AD37-D1202E259996}" dt="2021-10-01T12:32:10.258" v="4051" actId="21"/>
          <ac:picMkLst>
            <pc:docMk/>
            <pc:sldMk cId="822473328" sldId="290"/>
            <ac:picMk id="11268" creationId="{16486834-7593-40D3-837C-8E03BF0729C3}"/>
          </ac:picMkLst>
        </pc:picChg>
      </pc:sldChg>
      <pc:sldChg chg="addSp modSp add mod modTransition modAnim">
        <pc:chgData name="Milen Spasov" userId="cef1107d-a77d-4d32-bd50-18e6745e452a" providerId="ADAL" clId="{EAFF0F5A-0CFF-4CDB-AD37-D1202E259996}" dt="2021-10-07T20:49:07.728" v="6395"/>
        <pc:sldMkLst>
          <pc:docMk/>
          <pc:sldMk cId="3974325831" sldId="291"/>
        </pc:sldMkLst>
        <pc:spChg chg="mod">
          <ac:chgData name="Milen Spasov" userId="cef1107d-a77d-4d32-bd50-18e6745e452a" providerId="ADAL" clId="{EAFF0F5A-0CFF-4CDB-AD37-D1202E259996}" dt="2021-10-06T10:46:14.876" v="4172" actId="20577"/>
          <ac:spMkLst>
            <pc:docMk/>
            <pc:sldMk cId="3974325831" sldId="291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7T20:21:18.306" v="5537" actId="20577"/>
          <ac:spMkLst>
            <pc:docMk/>
            <pc:sldMk cId="3974325831" sldId="291"/>
            <ac:spMk id="6" creationId="{00000000-0000-0000-0000-000000000000}"/>
          </ac:spMkLst>
        </pc:spChg>
        <pc:spChg chg="add mod">
          <ac:chgData name="Milen Spasov" userId="cef1107d-a77d-4d32-bd50-18e6745e452a" providerId="ADAL" clId="{EAFF0F5A-0CFF-4CDB-AD37-D1202E259996}" dt="2021-10-07T20:21:23.222" v="5539"/>
          <ac:spMkLst>
            <pc:docMk/>
            <pc:sldMk cId="3974325831" sldId="291"/>
            <ac:spMk id="8" creationId="{D8725C1B-7BB7-4FD4-9486-491A94EB2113}"/>
          </ac:spMkLst>
        </pc:spChg>
        <pc:spChg chg="add mod">
          <ac:chgData name="Milen Spasov" userId="cef1107d-a77d-4d32-bd50-18e6745e452a" providerId="ADAL" clId="{EAFF0F5A-0CFF-4CDB-AD37-D1202E259996}" dt="2021-10-07T20:21:04.420" v="5525" actId="1076"/>
          <ac:spMkLst>
            <pc:docMk/>
            <pc:sldMk cId="3974325831" sldId="291"/>
            <ac:spMk id="10" creationId="{EEC8AF1F-412D-41B1-9E95-317E45B63885}"/>
          </ac:spMkLst>
        </pc:spChg>
        <pc:graphicFrameChg chg="add mod modGraphic">
          <ac:chgData name="Milen Spasov" userId="cef1107d-a77d-4d32-bd50-18e6745e452a" providerId="ADAL" clId="{EAFF0F5A-0CFF-4CDB-AD37-D1202E259996}" dt="2021-10-07T20:18:36.021" v="5412" actId="14100"/>
          <ac:graphicFrameMkLst>
            <pc:docMk/>
            <pc:sldMk cId="3974325831" sldId="291"/>
            <ac:graphicFrameMk id="3" creationId="{A6441DDD-AB96-43D3-9C6F-FA65BA1BA3A3}"/>
          </ac:graphicFrameMkLst>
        </pc:graphicFrameChg>
        <pc:graphicFrameChg chg="add mod">
          <ac:chgData name="Milen Spasov" userId="cef1107d-a77d-4d32-bd50-18e6745e452a" providerId="ADAL" clId="{EAFF0F5A-0CFF-4CDB-AD37-D1202E259996}" dt="2021-10-07T20:18:26.341" v="5411" actId="14100"/>
          <ac:graphicFrameMkLst>
            <pc:docMk/>
            <pc:sldMk cId="3974325831" sldId="291"/>
            <ac:graphicFrameMk id="9" creationId="{E14012C0-430D-48F7-A257-B20AABC036A7}"/>
          </ac:graphicFrameMkLst>
        </pc:graphicFrameChg>
      </pc:sldChg>
      <pc:sldChg chg="modSp add del mod">
        <pc:chgData name="Milen Spasov" userId="cef1107d-a77d-4d32-bd50-18e6745e452a" providerId="ADAL" clId="{EAFF0F5A-0CFF-4CDB-AD37-D1202E259996}" dt="2021-10-07T19:32:47.008" v="4939" actId="2696"/>
        <pc:sldMkLst>
          <pc:docMk/>
          <pc:sldMk cId="3138163697" sldId="292"/>
        </pc:sldMkLst>
        <pc:spChg chg="mod">
          <ac:chgData name="Milen Spasov" userId="cef1107d-a77d-4d32-bd50-18e6745e452a" providerId="ADAL" clId="{EAFF0F5A-0CFF-4CDB-AD37-D1202E259996}" dt="2021-10-06T10:46:25.060" v="4180" actId="20577"/>
          <ac:spMkLst>
            <pc:docMk/>
            <pc:sldMk cId="3138163697" sldId="292"/>
            <ac:spMk id="2" creationId="{00000000-0000-0000-0000-000000000000}"/>
          </ac:spMkLst>
        </pc:spChg>
      </pc:sldChg>
      <pc:sldChg chg="addSp delSp modSp add mod modTransition modAnim">
        <pc:chgData name="Milen Spasov" userId="cef1107d-a77d-4d32-bd50-18e6745e452a" providerId="ADAL" clId="{EAFF0F5A-0CFF-4CDB-AD37-D1202E259996}" dt="2021-10-07T22:05:20.167" v="6591" actId="1076"/>
        <pc:sldMkLst>
          <pc:docMk/>
          <pc:sldMk cId="2456191930" sldId="293"/>
        </pc:sldMkLst>
        <pc:spChg chg="mod">
          <ac:chgData name="Milen Spasov" userId="cef1107d-a77d-4d32-bd50-18e6745e452a" providerId="ADAL" clId="{EAFF0F5A-0CFF-4CDB-AD37-D1202E259996}" dt="2021-10-07T19:27:15.741" v="4713" actId="20577"/>
          <ac:spMkLst>
            <pc:docMk/>
            <pc:sldMk cId="2456191930" sldId="293"/>
            <ac:spMk id="2" creationId="{00000000-0000-0000-0000-000000000000}"/>
          </ac:spMkLst>
        </pc:spChg>
        <pc:spChg chg="add del mod">
          <ac:chgData name="Milen Spasov" userId="cef1107d-a77d-4d32-bd50-18e6745e452a" providerId="ADAL" clId="{EAFF0F5A-0CFF-4CDB-AD37-D1202E259996}" dt="2021-10-07T21:36:28.182" v="6463" actId="11529"/>
          <ac:spMkLst>
            <pc:docMk/>
            <pc:sldMk cId="2456191930" sldId="293"/>
            <ac:spMk id="3" creationId="{ED3A46BE-09FB-4C05-836A-0F80EEF8B089}"/>
          </ac:spMkLst>
        </pc:spChg>
        <pc:spChg chg="mod">
          <ac:chgData name="Milen Spasov" userId="cef1107d-a77d-4d32-bd50-18e6745e452a" providerId="ADAL" clId="{EAFF0F5A-0CFF-4CDB-AD37-D1202E259996}" dt="2021-10-07T22:04:02.340" v="6580" actId="1076"/>
          <ac:spMkLst>
            <pc:docMk/>
            <pc:sldMk cId="2456191930" sldId="293"/>
            <ac:spMk id="6" creationId="{00000000-0000-0000-0000-000000000000}"/>
          </ac:spMkLst>
        </pc:spChg>
        <pc:spChg chg="add mod">
          <ac:chgData name="Milen Spasov" userId="cef1107d-a77d-4d32-bd50-18e6745e452a" providerId="ADAL" clId="{EAFF0F5A-0CFF-4CDB-AD37-D1202E259996}" dt="2021-10-07T20:41:51.351" v="6046" actId="1076"/>
          <ac:spMkLst>
            <pc:docMk/>
            <pc:sldMk cId="2456191930" sldId="293"/>
            <ac:spMk id="8" creationId="{1D3E9165-ADFA-444F-A9EB-12BBB4C7FCA5}"/>
          </ac:spMkLst>
        </pc:spChg>
        <pc:spChg chg="add del mod">
          <ac:chgData name="Milen Spasov" userId="cef1107d-a77d-4d32-bd50-18e6745e452a" providerId="ADAL" clId="{EAFF0F5A-0CFF-4CDB-AD37-D1202E259996}" dt="2021-10-07T20:40:49.910" v="6029"/>
          <ac:spMkLst>
            <pc:docMk/>
            <pc:sldMk cId="2456191930" sldId="293"/>
            <ac:spMk id="9" creationId="{F70C6644-D619-4D87-89F2-1A680B883C70}"/>
          </ac:spMkLst>
        </pc:spChg>
        <pc:picChg chg="del">
          <ac:chgData name="Milen Spasov" userId="cef1107d-a77d-4d32-bd50-18e6745e452a" providerId="ADAL" clId="{EAFF0F5A-0CFF-4CDB-AD37-D1202E259996}" dt="2021-10-06T10:48:45.990" v="4222" actId="21"/>
          <ac:picMkLst>
            <pc:docMk/>
            <pc:sldMk cId="2456191930" sldId="293"/>
            <ac:picMk id="9" creationId="{38AB13A2-BCD6-4E23-A714-1DD97AAD1933}"/>
          </ac:picMkLst>
        </pc:picChg>
        <pc:picChg chg="add del mod">
          <ac:chgData name="Milen Spasov" userId="cef1107d-a77d-4d32-bd50-18e6745e452a" providerId="ADAL" clId="{EAFF0F5A-0CFF-4CDB-AD37-D1202E259996}" dt="2021-10-07T22:02:49.774" v="6572"/>
          <ac:picMkLst>
            <pc:docMk/>
            <pc:sldMk cId="2456191930" sldId="293"/>
            <ac:picMk id="1026" creationId="{A8139C83-46B6-4D95-9767-76F9E13545E1}"/>
          </ac:picMkLst>
        </pc:picChg>
        <pc:picChg chg="add del">
          <ac:chgData name="Milen Spasov" userId="cef1107d-a77d-4d32-bd50-18e6745e452a" providerId="ADAL" clId="{EAFF0F5A-0CFF-4CDB-AD37-D1202E259996}" dt="2021-10-07T22:03:13.961" v="6574"/>
          <ac:picMkLst>
            <pc:docMk/>
            <pc:sldMk cId="2456191930" sldId="293"/>
            <ac:picMk id="1028" creationId="{76207DCE-30C0-44DE-8C96-9C4D58C54883}"/>
          </ac:picMkLst>
        </pc:picChg>
        <pc:picChg chg="add del">
          <ac:chgData name="Milen Spasov" userId="cef1107d-a77d-4d32-bd50-18e6745e452a" providerId="ADAL" clId="{EAFF0F5A-0CFF-4CDB-AD37-D1202E259996}" dt="2021-10-07T22:03:35.909" v="6576"/>
          <ac:picMkLst>
            <pc:docMk/>
            <pc:sldMk cId="2456191930" sldId="293"/>
            <ac:picMk id="1030" creationId="{1CCE2DFE-CAE3-4FBC-8B0F-8458E806DF24}"/>
          </ac:picMkLst>
        </pc:picChg>
        <pc:picChg chg="add del mod">
          <ac:chgData name="Milen Spasov" userId="cef1107d-a77d-4d32-bd50-18e6745e452a" providerId="ADAL" clId="{EAFF0F5A-0CFF-4CDB-AD37-D1202E259996}" dt="2021-10-07T22:04:10.182" v="6586"/>
          <ac:picMkLst>
            <pc:docMk/>
            <pc:sldMk cId="2456191930" sldId="293"/>
            <ac:picMk id="1032" creationId="{D2FB1F03-18A0-4563-A90E-E9D111DE2893}"/>
          </ac:picMkLst>
        </pc:picChg>
        <pc:picChg chg="add mod">
          <ac:chgData name="Milen Spasov" userId="cef1107d-a77d-4d32-bd50-18e6745e452a" providerId="ADAL" clId="{EAFF0F5A-0CFF-4CDB-AD37-D1202E259996}" dt="2021-10-07T22:05:20.167" v="6591" actId="1076"/>
          <ac:picMkLst>
            <pc:docMk/>
            <pc:sldMk cId="2456191930" sldId="293"/>
            <ac:picMk id="1034" creationId="{DA67EFC2-26B5-41B9-A584-2D0625E256DB}"/>
          </ac:picMkLst>
        </pc:picChg>
        <pc:picChg chg="add del mod">
          <ac:chgData name="Milen Spasov" userId="cef1107d-a77d-4d32-bd50-18e6745e452a" providerId="ADAL" clId="{EAFF0F5A-0CFF-4CDB-AD37-D1202E259996}" dt="2021-10-07T20:40:36.680" v="6019"/>
          <ac:picMkLst>
            <pc:docMk/>
            <pc:sldMk cId="2456191930" sldId="293"/>
            <ac:picMk id="2050" creationId="{221B78B6-2288-4250-B45F-481F073D7888}"/>
          </ac:picMkLst>
        </pc:picChg>
        <pc:picChg chg="add mod">
          <ac:chgData name="Milen Spasov" userId="cef1107d-a77d-4d32-bd50-18e6745e452a" providerId="ADAL" clId="{EAFF0F5A-0CFF-4CDB-AD37-D1202E259996}" dt="2021-10-07T20:41:47.812" v="6045" actId="1076"/>
          <ac:picMkLst>
            <pc:docMk/>
            <pc:sldMk cId="2456191930" sldId="293"/>
            <ac:picMk id="2052" creationId="{1B27046B-7371-46AE-A6AE-38A3B2B47CBE}"/>
          </ac:picMkLst>
        </pc:picChg>
      </pc:sldChg>
      <pc:sldChg chg="delSp modSp add mod ord modTransition delAnim modAnim">
        <pc:chgData name="Milen Spasov" userId="cef1107d-a77d-4d32-bd50-18e6745e452a" providerId="ADAL" clId="{EAFF0F5A-0CFF-4CDB-AD37-D1202E259996}" dt="2021-10-08T22:36:13.580" v="6621" actId="20577"/>
        <pc:sldMkLst>
          <pc:docMk/>
          <pc:sldMk cId="3301094207" sldId="294"/>
        </pc:sldMkLst>
        <pc:spChg chg="mod">
          <ac:chgData name="Milen Spasov" userId="cef1107d-a77d-4d32-bd50-18e6745e452a" providerId="ADAL" clId="{EAFF0F5A-0CFF-4CDB-AD37-D1202E259996}" dt="2021-10-07T19:20:25.432" v="4460" actId="20577"/>
          <ac:spMkLst>
            <pc:docMk/>
            <pc:sldMk cId="3301094207" sldId="294"/>
            <ac:spMk id="2" creationId="{00000000-0000-0000-0000-000000000000}"/>
          </ac:spMkLst>
        </pc:spChg>
        <pc:spChg chg="del">
          <ac:chgData name="Milen Spasov" userId="cef1107d-a77d-4d32-bd50-18e6745e452a" providerId="ADAL" clId="{EAFF0F5A-0CFF-4CDB-AD37-D1202E259996}" dt="2021-10-07T19:20:53.726" v="4505" actId="21"/>
          <ac:spMkLst>
            <pc:docMk/>
            <pc:sldMk cId="3301094207" sldId="294"/>
            <ac:spMk id="5" creationId="{48CC3338-E573-43D7-A0C7-8604E3B1D561}"/>
          </ac:spMkLst>
        </pc:spChg>
        <pc:spChg chg="mod">
          <ac:chgData name="Milen Spasov" userId="cef1107d-a77d-4d32-bd50-18e6745e452a" providerId="ADAL" clId="{EAFF0F5A-0CFF-4CDB-AD37-D1202E259996}" dt="2021-10-08T22:36:13.580" v="6621" actId="20577"/>
          <ac:spMkLst>
            <pc:docMk/>
            <pc:sldMk cId="3301094207" sldId="294"/>
            <ac:spMk id="6" creationId="{00000000-0000-0000-0000-000000000000}"/>
          </ac:spMkLst>
        </pc:spChg>
        <pc:spChg chg="del">
          <ac:chgData name="Milen Spasov" userId="cef1107d-a77d-4d32-bd50-18e6745e452a" providerId="ADAL" clId="{EAFF0F5A-0CFF-4CDB-AD37-D1202E259996}" dt="2021-10-07T19:20:51.854" v="4504" actId="21"/>
          <ac:spMkLst>
            <pc:docMk/>
            <pc:sldMk cId="3301094207" sldId="294"/>
            <ac:spMk id="8" creationId="{28FA3479-E460-414E-A3BE-6A7D828E8788}"/>
          </ac:spMkLst>
        </pc:spChg>
      </pc:sldChg>
    </pc:docChg>
  </pc:docChgLst>
  <pc:docChgLst>
    <pc:chgData name="Milen Spasov" userId="cef1107d-a77d-4d32-bd50-18e6745e452a" providerId="ADAL" clId="{6A14D7CB-42BA-4818-AAD1-4C75198A75B4}"/>
    <pc:docChg chg="undo redo custSel addSld modSld sldOrd">
      <pc:chgData name="Milen Spasov" userId="cef1107d-a77d-4d32-bd50-18e6745e452a" providerId="ADAL" clId="{6A14D7CB-42BA-4818-AAD1-4C75198A75B4}" dt="2021-10-11T22:15:13.322" v="935" actId="14100"/>
      <pc:docMkLst>
        <pc:docMk/>
      </pc:docMkLst>
      <pc:sldChg chg="delSp modSp mod">
        <pc:chgData name="Milen Spasov" userId="cef1107d-a77d-4d32-bd50-18e6745e452a" providerId="ADAL" clId="{6A14D7CB-42BA-4818-AAD1-4C75198A75B4}" dt="2021-10-11T21:31:20.504" v="895" actId="20577"/>
        <pc:sldMkLst>
          <pc:docMk/>
          <pc:sldMk cId="410892976" sldId="286"/>
        </pc:sldMkLst>
        <pc:spChg chg="mod">
          <ac:chgData name="Milen Spasov" userId="cef1107d-a77d-4d32-bd50-18e6745e452a" providerId="ADAL" clId="{6A14D7CB-42BA-4818-AAD1-4C75198A75B4}" dt="2021-10-11T21:31:20.504" v="895" actId="20577"/>
          <ac:spMkLst>
            <pc:docMk/>
            <pc:sldMk cId="410892976" sldId="286"/>
            <ac:spMk id="6" creationId="{00000000-0000-0000-0000-000000000000}"/>
          </ac:spMkLst>
        </pc:spChg>
        <pc:picChg chg="del">
          <ac:chgData name="Milen Spasov" userId="cef1107d-a77d-4d32-bd50-18e6745e452a" providerId="ADAL" clId="{6A14D7CB-42BA-4818-AAD1-4C75198A75B4}" dt="2021-10-11T21:31:14.894" v="892" actId="21"/>
          <ac:picMkLst>
            <pc:docMk/>
            <pc:sldMk cId="410892976" sldId="286"/>
            <ac:picMk id="9218" creationId="{5AB4733C-7CA4-40AB-BB92-796E359C74CB}"/>
          </ac:picMkLst>
        </pc:picChg>
      </pc:sldChg>
      <pc:sldChg chg="addSp delSp modSp add mod ord delAnim modAnim">
        <pc:chgData name="Milen Spasov" userId="cef1107d-a77d-4d32-bd50-18e6745e452a" providerId="ADAL" clId="{6A14D7CB-42BA-4818-AAD1-4C75198A75B4}" dt="2021-10-11T21:58:41.135" v="918" actId="20578"/>
        <pc:sldMkLst>
          <pc:docMk/>
          <pc:sldMk cId="2738285245" sldId="300"/>
        </pc:sldMkLst>
        <pc:spChg chg="mod">
          <ac:chgData name="Milen Spasov" userId="cef1107d-a77d-4d32-bd50-18e6745e452a" providerId="ADAL" clId="{6A14D7CB-42BA-4818-AAD1-4C75198A75B4}" dt="2021-10-11T21:18:23.185" v="562" actId="20577"/>
          <ac:spMkLst>
            <pc:docMk/>
            <pc:sldMk cId="2738285245" sldId="300"/>
            <ac:spMk id="2" creationId="{00000000-0000-0000-0000-000000000000}"/>
          </ac:spMkLst>
        </pc:spChg>
        <pc:spChg chg="del mod">
          <ac:chgData name="Milen Spasov" userId="cef1107d-a77d-4d32-bd50-18e6745e452a" providerId="ADAL" clId="{6A14D7CB-42BA-4818-AAD1-4C75198A75B4}" dt="2021-10-11T21:12:12.951" v="18" actId="21"/>
          <ac:spMkLst>
            <pc:docMk/>
            <pc:sldMk cId="2738285245" sldId="300"/>
            <ac:spMk id="6" creationId="{00000000-0000-0000-0000-000000000000}"/>
          </ac:spMkLst>
        </pc:spChg>
        <pc:spChg chg="add mod">
          <ac:chgData name="Milen Spasov" userId="cef1107d-a77d-4d32-bd50-18e6745e452a" providerId="ADAL" clId="{6A14D7CB-42BA-4818-AAD1-4C75198A75B4}" dt="2021-10-11T21:18:12.711" v="558"/>
          <ac:spMkLst>
            <pc:docMk/>
            <pc:sldMk cId="2738285245" sldId="300"/>
            <ac:spMk id="8" creationId="{E16F86B5-18D3-46D0-82DD-C116F512E203}"/>
          </ac:spMkLst>
        </pc:spChg>
        <pc:picChg chg="del">
          <ac:chgData name="Milen Spasov" userId="cef1107d-a77d-4d32-bd50-18e6745e452a" providerId="ADAL" clId="{6A14D7CB-42BA-4818-AAD1-4C75198A75B4}" dt="2021-10-11T21:11:49.238" v="14" actId="21"/>
          <ac:picMkLst>
            <pc:docMk/>
            <pc:sldMk cId="2738285245" sldId="300"/>
            <ac:picMk id="3082" creationId="{C498806F-527E-4282-A0AD-4989B5699F10}"/>
          </ac:picMkLst>
        </pc:picChg>
      </pc:sldChg>
      <pc:sldChg chg="modSp add mod modAnim">
        <pc:chgData name="Milen Spasov" userId="cef1107d-a77d-4d32-bd50-18e6745e452a" providerId="ADAL" clId="{6A14D7CB-42BA-4818-AAD1-4C75198A75B4}" dt="2021-10-11T21:21:52.703" v="763"/>
        <pc:sldMkLst>
          <pc:docMk/>
          <pc:sldMk cId="2175206883" sldId="301"/>
        </pc:sldMkLst>
        <pc:spChg chg="mod">
          <ac:chgData name="Milen Spasov" userId="cef1107d-a77d-4d32-bd50-18e6745e452a" providerId="ADAL" clId="{6A14D7CB-42BA-4818-AAD1-4C75198A75B4}" dt="2021-10-11T21:18:28.762" v="564" actId="20577"/>
          <ac:spMkLst>
            <pc:docMk/>
            <pc:sldMk cId="2175206883" sldId="301"/>
            <ac:spMk id="2" creationId="{00000000-0000-0000-0000-000000000000}"/>
          </ac:spMkLst>
        </pc:spChg>
        <pc:spChg chg="mod">
          <ac:chgData name="Milen Spasov" userId="cef1107d-a77d-4d32-bd50-18e6745e452a" providerId="ADAL" clId="{6A14D7CB-42BA-4818-AAD1-4C75198A75B4}" dt="2021-10-11T21:21:52.703" v="763"/>
          <ac:spMkLst>
            <pc:docMk/>
            <pc:sldMk cId="2175206883" sldId="301"/>
            <ac:spMk id="8" creationId="{E16F86B5-18D3-46D0-82DD-C116F512E203}"/>
          </ac:spMkLst>
        </pc:spChg>
      </pc:sldChg>
      <pc:sldChg chg="modSp add mod modAnim">
        <pc:chgData name="Milen Spasov" userId="cef1107d-a77d-4d32-bd50-18e6745e452a" providerId="ADAL" clId="{6A14D7CB-42BA-4818-AAD1-4C75198A75B4}" dt="2021-10-11T21:26:30.572" v="861" actId="20577"/>
        <pc:sldMkLst>
          <pc:docMk/>
          <pc:sldMk cId="99549150" sldId="302"/>
        </pc:sldMkLst>
        <pc:spChg chg="mod">
          <ac:chgData name="Milen Spasov" userId="cef1107d-a77d-4d32-bd50-18e6745e452a" providerId="ADAL" clId="{6A14D7CB-42BA-4818-AAD1-4C75198A75B4}" dt="2021-10-11T21:22:02.886" v="765" actId="20577"/>
          <ac:spMkLst>
            <pc:docMk/>
            <pc:sldMk cId="99549150" sldId="302"/>
            <ac:spMk id="2" creationId="{00000000-0000-0000-0000-000000000000}"/>
          </ac:spMkLst>
        </pc:spChg>
        <pc:spChg chg="mod">
          <ac:chgData name="Milen Spasov" userId="cef1107d-a77d-4d32-bd50-18e6745e452a" providerId="ADAL" clId="{6A14D7CB-42BA-4818-AAD1-4C75198A75B4}" dt="2021-10-11T21:26:30.572" v="861" actId="20577"/>
          <ac:spMkLst>
            <pc:docMk/>
            <pc:sldMk cId="99549150" sldId="302"/>
            <ac:spMk id="8" creationId="{E16F86B5-18D3-46D0-82DD-C116F512E203}"/>
          </ac:spMkLst>
        </pc:spChg>
      </pc:sldChg>
      <pc:sldChg chg="addSp delSp modSp add mod ord setBg modAnim">
        <pc:chgData name="Milen Spasov" userId="cef1107d-a77d-4d32-bd50-18e6745e452a" providerId="ADAL" clId="{6A14D7CB-42BA-4818-AAD1-4C75198A75B4}" dt="2021-10-11T21:58:58.457" v="924"/>
        <pc:sldMkLst>
          <pc:docMk/>
          <pc:sldMk cId="1876026416" sldId="303"/>
        </pc:sldMkLst>
        <pc:spChg chg="mod">
          <ac:chgData name="Milen Spasov" userId="cef1107d-a77d-4d32-bd50-18e6745e452a" providerId="ADAL" clId="{6A14D7CB-42BA-4818-AAD1-4C75198A75B4}" dt="2021-10-11T21:28:38.170" v="876" actId="26606"/>
          <ac:spMkLst>
            <pc:docMk/>
            <pc:sldMk cId="1876026416" sldId="303"/>
            <ac:spMk id="2" creationId="{00000000-0000-0000-0000-000000000000}"/>
          </ac:spMkLst>
        </pc:spChg>
        <pc:spChg chg="add del">
          <ac:chgData name="Milen Spasov" userId="cef1107d-a77d-4d32-bd50-18e6745e452a" providerId="ADAL" clId="{6A14D7CB-42BA-4818-AAD1-4C75198A75B4}" dt="2021-10-11T21:27:37.878" v="870"/>
          <ac:spMkLst>
            <pc:docMk/>
            <pc:sldMk cId="1876026416" sldId="303"/>
            <ac:spMk id="3" creationId="{3127322E-1F1D-40AE-B659-3A08F52B6259}"/>
          </ac:spMkLst>
        </pc:spChg>
        <pc:spChg chg="mod ord">
          <ac:chgData name="Milen Spasov" userId="cef1107d-a77d-4d32-bd50-18e6745e452a" providerId="ADAL" clId="{6A14D7CB-42BA-4818-AAD1-4C75198A75B4}" dt="2021-10-11T21:30:40.089" v="884" actId="20577"/>
          <ac:spMkLst>
            <pc:docMk/>
            <pc:sldMk cId="1876026416" sldId="303"/>
            <ac:spMk id="8" creationId="{E16F86B5-18D3-46D0-82DD-C116F512E203}"/>
          </ac:spMkLst>
        </pc:spChg>
        <pc:spChg chg="add del">
          <ac:chgData name="Milen Spasov" userId="cef1107d-a77d-4d32-bd50-18e6745e452a" providerId="ADAL" clId="{6A14D7CB-42BA-4818-AAD1-4C75198A75B4}" dt="2021-10-11T21:28:38.170" v="876" actId="26606"/>
          <ac:spMkLst>
            <pc:docMk/>
            <pc:sldMk cId="1876026416" sldId="303"/>
            <ac:spMk id="73" creationId="{FF9B822F-893E-44C8-963C-64F50ACECBB2}"/>
          </ac:spMkLst>
        </pc:spChg>
        <pc:spChg chg="add del">
          <ac:chgData name="Milen Spasov" userId="cef1107d-a77d-4d32-bd50-18e6745e452a" providerId="ADAL" clId="{6A14D7CB-42BA-4818-AAD1-4C75198A75B4}" dt="2021-10-11T21:28:38.170" v="876" actId="26606"/>
          <ac:spMkLst>
            <pc:docMk/>
            <pc:sldMk cId="1876026416" sldId="303"/>
            <ac:spMk id="75" creationId="{EBF87945-A001-489F-9D9B-7D9435F0B9CA}"/>
          </ac:spMkLst>
        </pc:spChg>
        <pc:picChg chg="ord">
          <ac:chgData name="Milen Spasov" userId="cef1107d-a77d-4d32-bd50-18e6745e452a" providerId="ADAL" clId="{6A14D7CB-42BA-4818-AAD1-4C75198A75B4}" dt="2021-10-11T21:28:38.170" v="876" actId="26606"/>
          <ac:picMkLst>
            <pc:docMk/>
            <pc:sldMk cId="1876026416" sldId="303"/>
            <ac:picMk id="7" creationId="{A914A229-6FDB-47D4-819F-B19ABB30D06F}"/>
          </ac:picMkLst>
        </pc:picChg>
        <pc:picChg chg="add mod">
          <ac:chgData name="Milen Spasov" userId="cef1107d-a77d-4d32-bd50-18e6745e452a" providerId="ADAL" clId="{6A14D7CB-42BA-4818-AAD1-4C75198A75B4}" dt="2021-10-11T21:31:50.923" v="899" actId="1076"/>
          <ac:picMkLst>
            <pc:docMk/>
            <pc:sldMk cId="1876026416" sldId="303"/>
            <ac:picMk id="1028" creationId="{CE4677D6-1277-4727-BB17-D6C808928676}"/>
          </ac:picMkLst>
        </pc:picChg>
      </pc:sldChg>
      <pc:sldChg chg="addSp delSp modSp add mod delAnim">
        <pc:chgData name="Milen Spasov" userId="cef1107d-a77d-4d32-bd50-18e6745e452a" providerId="ADAL" clId="{6A14D7CB-42BA-4818-AAD1-4C75198A75B4}" dt="2021-10-11T22:15:13.322" v="935" actId="14100"/>
        <pc:sldMkLst>
          <pc:docMk/>
          <pc:sldMk cId="3729863199" sldId="304"/>
        </pc:sldMkLst>
        <pc:spChg chg="del mod">
          <ac:chgData name="Milen Spasov" userId="cef1107d-a77d-4d32-bd50-18e6745e452a" providerId="ADAL" clId="{6A14D7CB-42BA-4818-AAD1-4C75198A75B4}" dt="2021-10-11T22:15:09.633" v="934" actId="21"/>
          <ac:spMkLst>
            <pc:docMk/>
            <pc:sldMk cId="3729863199" sldId="304"/>
            <ac:spMk id="2" creationId="{00000000-0000-0000-0000-000000000000}"/>
          </ac:spMkLst>
        </pc:spChg>
        <pc:spChg chg="del">
          <ac:chgData name="Milen Spasov" userId="cef1107d-a77d-4d32-bd50-18e6745e452a" providerId="ADAL" clId="{6A14D7CB-42BA-4818-AAD1-4C75198A75B4}" dt="2021-10-11T21:36:07.883" v="902" actId="21"/>
          <ac:spMkLst>
            <pc:docMk/>
            <pc:sldMk cId="3729863199" sldId="304"/>
            <ac:spMk id="8" creationId="{E16F86B5-18D3-46D0-82DD-C116F512E203}"/>
          </ac:spMkLst>
        </pc:spChg>
        <pc:graphicFrameChg chg="add mod">
          <ac:chgData name="Milen Spasov" userId="cef1107d-a77d-4d32-bd50-18e6745e452a" providerId="ADAL" clId="{6A14D7CB-42BA-4818-AAD1-4C75198A75B4}" dt="2021-10-11T22:15:13.322" v="935" actId="14100"/>
          <ac:graphicFrameMkLst>
            <pc:docMk/>
            <pc:sldMk cId="3729863199" sldId="304"/>
            <ac:graphicFrameMk id="3" creationId="{0376544A-35AE-445A-B25A-5442BF0CAE66}"/>
          </ac:graphicFrameMkLst>
        </pc:graphicFrameChg>
        <pc:picChg chg="del">
          <ac:chgData name="Milen Spasov" userId="cef1107d-a77d-4d32-bd50-18e6745e452a" providerId="ADAL" clId="{6A14D7CB-42BA-4818-AAD1-4C75198A75B4}" dt="2021-10-11T22:15:08.540" v="933" actId="21"/>
          <ac:picMkLst>
            <pc:docMk/>
            <pc:sldMk cId="3729863199" sldId="304"/>
            <ac:picMk id="7" creationId="{A914A229-6FDB-47D4-819F-B19ABB30D06F}"/>
          </ac:picMkLst>
        </pc:picChg>
      </pc:sldChg>
    </pc:docChg>
  </pc:docChgLst>
  <pc:docChgLst>
    <pc:chgData name="Milen Spasov" userId="cef1107d-a77d-4d32-bd50-18e6745e452a" providerId="ADAL" clId="{A19B82B9-CC09-4943-973B-6356F34FB982}"/>
    <pc:docChg chg="undo custSel addSld delSld modSld">
      <pc:chgData name="Milen Spasov" userId="cef1107d-a77d-4d32-bd50-18e6745e452a" providerId="ADAL" clId="{A19B82B9-CC09-4943-973B-6356F34FB982}" dt="2021-10-13T22:28:51.906" v="2967" actId="20577"/>
      <pc:docMkLst>
        <pc:docMk/>
      </pc:docMkLst>
      <pc:sldChg chg="modSp mod">
        <pc:chgData name="Milen Spasov" userId="cef1107d-a77d-4d32-bd50-18e6745e452a" providerId="ADAL" clId="{A19B82B9-CC09-4943-973B-6356F34FB982}" dt="2021-10-13T14:13:34.704" v="41" actId="20577"/>
        <pc:sldMkLst>
          <pc:docMk/>
          <pc:sldMk cId="4159982713" sldId="258"/>
        </pc:sldMkLst>
        <pc:spChg chg="mod">
          <ac:chgData name="Milen Spasov" userId="cef1107d-a77d-4d32-bd50-18e6745e452a" providerId="ADAL" clId="{A19B82B9-CC09-4943-973B-6356F34FB982}" dt="2021-10-13T14:13:34.704" v="41" actId="20577"/>
          <ac:spMkLst>
            <pc:docMk/>
            <pc:sldMk cId="4159982713" sldId="258"/>
            <ac:spMk id="8" creationId="{00000000-0000-0000-0000-000000000000}"/>
          </ac:spMkLst>
        </pc:spChg>
      </pc:sldChg>
      <pc:sldChg chg="modSp mod modAnim">
        <pc:chgData name="Milen Spasov" userId="cef1107d-a77d-4d32-bd50-18e6745e452a" providerId="ADAL" clId="{A19B82B9-CC09-4943-973B-6356F34FB982}" dt="2021-10-13T22:01:57.265" v="2899"/>
        <pc:sldMkLst>
          <pc:docMk/>
          <pc:sldMk cId="3189061390" sldId="282"/>
        </pc:sldMkLst>
        <pc:spChg chg="mod">
          <ac:chgData name="Milen Spasov" userId="cef1107d-a77d-4d32-bd50-18e6745e452a" providerId="ADAL" clId="{A19B82B9-CC09-4943-973B-6356F34FB982}" dt="2021-10-13T21:43:48.523" v="2894" actId="20577"/>
          <ac:spMkLst>
            <pc:docMk/>
            <pc:sldMk cId="3189061390" sldId="282"/>
            <ac:spMk id="6" creationId="{00000000-0000-0000-0000-000000000000}"/>
          </ac:spMkLst>
        </pc:spChg>
      </pc:sldChg>
      <pc:sldChg chg="del">
        <pc:chgData name="Milen Spasov" userId="cef1107d-a77d-4d32-bd50-18e6745e452a" providerId="ADAL" clId="{A19B82B9-CC09-4943-973B-6356F34FB982}" dt="2021-10-13T15:58:24.269" v="2864" actId="2696"/>
        <pc:sldMkLst>
          <pc:docMk/>
          <pc:sldMk cId="410892976" sldId="286"/>
        </pc:sldMkLst>
      </pc:sldChg>
      <pc:sldChg chg="modSp modAnim">
        <pc:chgData name="Milen Spasov" userId="cef1107d-a77d-4d32-bd50-18e6745e452a" providerId="ADAL" clId="{A19B82B9-CC09-4943-973B-6356F34FB982}" dt="2021-10-13T22:02:03.601" v="2900"/>
        <pc:sldMkLst>
          <pc:docMk/>
          <pc:sldMk cId="791223567" sldId="295"/>
        </pc:sldMkLst>
        <pc:picChg chg="mod">
          <ac:chgData name="Milen Spasov" userId="cef1107d-a77d-4d32-bd50-18e6745e452a" providerId="ADAL" clId="{A19B82B9-CC09-4943-973B-6356F34FB982}" dt="2021-10-13T14:44:38.102" v="465" actId="1076"/>
          <ac:picMkLst>
            <pc:docMk/>
            <pc:sldMk cId="791223567" sldId="295"/>
            <ac:picMk id="3" creationId="{2357FE7C-018B-4A8F-9369-A768DD14C71E}"/>
          </ac:picMkLst>
        </pc:picChg>
      </pc:sldChg>
      <pc:sldChg chg="addSp modSp mod modAnim">
        <pc:chgData name="Milen Spasov" userId="cef1107d-a77d-4d32-bd50-18e6745e452a" providerId="ADAL" clId="{A19B82B9-CC09-4943-973B-6356F34FB982}" dt="2021-10-13T22:02:46.464" v="2904"/>
        <pc:sldMkLst>
          <pc:docMk/>
          <pc:sldMk cId="3666821827" sldId="296"/>
        </pc:sldMkLst>
        <pc:spChg chg="add mod">
          <ac:chgData name="Milen Spasov" userId="cef1107d-a77d-4d32-bd50-18e6745e452a" providerId="ADAL" clId="{A19B82B9-CC09-4943-973B-6356F34FB982}" dt="2021-10-13T14:16:26.457" v="298" actId="20577"/>
          <ac:spMkLst>
            <pc:docMk/>
            <pc:sldMk cId="3666821827" sldId="296"/>
            <ac:spMk id="8" creationId="{CF1E734D-ADA3-4E49-BB03-C2F3C0590230}"/>
          </ac:spMkLst>
        </pc:spChg>
      </pc:sldChg>
      <pc:sldChg chg="del">
        <pc:chgData name="Milen Spasov" userId="cef1107d-a77d-4d32-bd50-18e6745e452a" providerId="ADAL" clId="{A19B82B9-CC09-4943-973B-6356F34FB982}" dt="2021-10-13T15:03:57.028" v="955" actId="2696"/>
        <pc:sldMkLst>
          <pc:docMk/>
          <pc:sldMk cId="3102634901" sldId="297"/>
        </pc:sldMkLst>
      </pc:sldChg>
      <pc:sldChg chg="del">
        <pc:chgData name="Milen Spasov" userId="cef1107d-a77d-4d32-bd50-18e6745e452a" providerId="ADAL" clId="{A19B82B9-CC09-4943-973B-6356F34FB982}" dt="2021-10-13T15:34:23.742" v="1465" actId="2696"/>
        <pc:sldMkLst>
          <pc:docMk/>
          <pc:sldMk cId="2428438951" sldId="298"/>
        </pc:sldMkLst>
      </pc:sldChg>
      <pc:sldChg chg="del">
        <pc:chgData name="Milen Spasov" userId="cef1107d-a77d-4d32-bd50-18e6745e452a" providerId="ADAL" clId="{A19B82B9-CC09-4943-973B-6356F34FB982}" dt="2021-10-13T15:34:27.011" v="1466" actId="2696"/>
        <pc:sldMkLst>
          <pc:docMk/>
          <pc:sldMk cId="3926113297" sldId="299"/>
        </pc:sldMkLst>
      </pc:sldChg>
      <pc:sldChg chg="del">
        <pc:chgData name="Milen Spasov" userId="cef1107d-a77d-4d32-bd50-18e6745e452a" providerId="ADAL" clId="{A19B82B9-CC09-4943-973B-6356F34FB982}" dt="2021-10-13T15:34:38.611" v="1469" actId="2696"/>
        <pc:sldMkLst>
          <pc:docMk/>
          <pc:sldMk cId="2738285245" sldId="300"/>
        </pc:sldMkLst>
      </pc:sldChg>
      <pc:sldChg chg="del">
        <pc:chgData name="Milen Spasov" userId="cef1107d-a77d-4d32-bd50-18e6745e452a" providerId="ADAL" clId="{A19B82B9-CC09-4943-973B-6356F34FB982}" dt="2021-10-13T15:34:41.730" v="1470" actId="2696"/>
        <pc:sldMkLst>
          <pc:docMk/>
          <pc:sldMk cId="2175206883" sldId="301"/>
        </pc:sldMkLst>
      </pc:sldChg>
      <pc:sldChg chg="add del">
        <pc:chgData name="Milen Spasov" userId="cef1107d-a77d-4d32-bd50-18e6745e452a" providerId="ADAL" clId="{A19B82B9-CC09-4943-973B-6356F34FB982}" dt="2021-10-13T15:35:55.646" v="1476" actId="2696"/>
        <pc:sldMkLst>
          <pc:docMk/>
          <pc:sldMk cId="99549150" sldId="302"/>
        </pc:sldMkLst>
      </pc:sldChg>
      <pc:sldChg chg="del">
        <pc:chgData name="Milen Spasov" userId="cef1107d-a77d-4d32-bd50-18e6745e452a" providerId="ADAL" clId="{A19B82B9-CC09-4943-973B-6356F34FB982}" dt="2021-10-13T15:34:34.871" v="1468" actId="2696"/>
        <pc:sldMkLst>
          <pc:docMk/>
          <pc:sldMk cId="1876026416" sldId="303"/>
        </pc:sldMkLst>
      </pc:sldChg>
      <pc:sldChg chg="del">
        <pc:chgData name="Milen Spasov" userId="cef1107d-a77d-4d32-bd50-18e6745e452a" providerId="ADAL" clId="{A19B82B9-CC09-4943-973B-6356F34FB982}" dt="2021-10-13T15:34:30.257" v="1467" actId="2696"/>
        <pc:sldMkLst>
          <pc:docMk/>
          <pc:sldMk cId="3729863199" sldId="304"/>
        </pc:sldMkLst>
      </pc:sldChg>
      <pc:sldChg chg="addSp delSp modSp mod modAnim">
        <pc:chgData name="Milen Spasov" userId="cef1107d-a77d-4d32-bd50-18e6745e452a" providerId="ADAL" clId="{A19B82B9-CC09-4943-973B-6356F34FB982}" dt="2021-10-13T22:02:09.856" v="2902"/>
        <pc:sldMkLst>
          <pc:docMk/>
          <pc:sldMk cId="3715559389" sldId="305"/>
        </pc:sldMkLst>
        <pc:picChg chg="add mod">
          <ac:chgData name="Milen Spasov" userId="cef1107d-a77d-4d32-bd50-18e6745e452a" providerId="ADAL" clId="{A19B82B9-CC09-4943-973B-6356F34FB982}" dt="2021-10-13T15:35:34.482" v="1475" actId="1076"/>
          <ac:picMkLst>
            <pc:docMk/>
            <pc:sldMk cId="3715559389" sldId="305"/>
            <ac:picMk id="4" creationId="{2415A665-1D99-4737-AA08-BD21E79F7BBC}"/>
          </ac:picMkLst>
        </pc:picChg>
        <pc:picChg chg="del">
          <ac:chgData name="Milen Spasov" userId="cef1107d-a77d-4d32-bd50-18e6745e452a" providerId="ADAL" clId="{A19B82B9-CC09-4943-973B-6356F34FB982}" dt="2021-10-13T15:35:21.809" v="1473" actId="478"/>
          <ac:picMkLst>
            <pc:docMk/>
            <pc:sldMk cId="3715559389" sldId="305"/>
            <ac:picMk id="2050" creationId="{5929B91C-3C16-4BA1-9B11-BDA8E2FF9319}"/>
          </ac:picMkLst>
        </pc:picChg>
      </pc:sldChg>
      <pc:sldChg chg="modSp add del mod">
        <pc:chgData name="Milen Spasov" userId="cef1107d-a77d-4d32-bd50-18e6745e452a" providerId="ADAL" clId="{A19B82B9-CC09-4943-973B-6356F34FB982}" dt="2021-10-13T15:03:57.028" v="955" actId="2696"/>
        <pc:sldMkLst>
          <pc:docMk/>
          <pc:sldMk cId="173692120" sldId="306"/>
        </pc:sldMkLst>
        <pc:spChg chg="mod">
          <ac:chgData name="Milen Spasov" userId="cef1107d-a77d-4d32-bd50-18e6745e452a" providerId="ADAL" clId="{A19B82B9-CC09-4943-973B-6356F34FB982}" dt="2021-10-13T14:16:56.621" v="372" actId="20577"/>
          <ac:spMkLst>
            <pc:docMk/>
            <pc:sldMk cId="173692120" sldId="306"/>
            <ac:spMk id="2" creationId="{00000000-0000-0000-0000-000000000000}"/>
          </ac:spMkLst>
        </pc:spChg>
      </pc:sldChg>
      <pc:sldChg chg="addSp delSp modSp add mod">
        <pc:chgData name="Milen Spasov" userId="cef1107d-a77d-4d32-bd50-18e6745e452a" providerId="ADAL" clId="{A19B82B9-CC09-4943-973B-6356F34FB982}" dt="2021-10-13T22:28:51.906" v="2967" actId="20577"/>
        <pc:sldMkLst>
          <pc:docMk/>
          <pc:sldMk cId="3188510484" sldId="307"/>
        </pc:sldMkLst>
        <pc:spChg chg="mod">
          <ac:chgData name="Milen Spasov" userId="cef1107d-a77d-4d32-bd50-18e6745e452a" providerId="ADAL" clId="{A19B82B9-CC09-4943-973B-6356F34FB982}" dt="2021-10-13T22:28:51.906" v="2967" actId="20577"/>
          <ac:spMkLst>
            <pc:docMk/>
            <pc:sldMk cId="3188510484" sldId="307"/>
            <ac:spMk id="6" creationId="{00000000-0000-0000-0000-000000000000}"/>
          </ac:spMkLst>
        </pc:spChg>
        <pc:spChg chg="add del mod">
          <ac:chgData name="Milen Spasov" userId="cef1107d-a77d-4d32-bd50-18e6745e452a" providerId="ADAL" clId="{A19B82B9-CC09-4943-973B-6356F34FB982}" dt="2021-10-13T15:10:23.984" v="1456" actId="22"/>
          <ac:spMkLst>
            <pc:docMk/>
            <pc:sldMk cId="3188510484" sldId="307"/>
            <ac:spMk id="8" creationId="{B75E1069-70E5-4DDA-9ACF-1EE1D94240AD}"/>
          </ac:spMkLst>
        </pc:spChg>
        <pc:picChg chg="add mod">
          <ac:chgData name="Milen Spasov" userId="cef1107d-a77d-4d32-bd50-18e6745e452a" providerId="ADAL" clId="{A19B82B9-CC09-4943-973B-6356F34FB982}" dt="2021-10-13T15:32:34.603" v="1464" actId="1076"/>
          <ac:picMkLst>
            <pc:docMk/>
            <pc:sldMk cId="3188510484" sldId="307"/>
            <ac:picMk id="5" creationId="{8BCC7555-D881-4EC6-A466-0780EE659787}"/>
          </ac:picMkLst>
        </pc:picChg>
        <pc:picChg chg="add del mod">
          <ac:chgData name="Milen Spasov" userId="cef1107d-a77d-4d32-bd50-18e6745e452a" providerId="ADAL" clId="{A19B82B9-CC09-4943-973B-6356F34FB982}" dt="2021-10-13T15:09:44.156" v="1452"/>
          <ac:picMkLst>
            <pc:docMk/>
            <pc:sldMk cId="3188510484" sldId="307"/>
            <ac:picMk id="1026" creationId="{0949EA71-61D2-47FF-9FE3-B0CE62A847DF}"/>
          </ac:picMkLst>
        </pc:picChg>
        <pc:picChg chg="add del mod">
          <ac:chgData name="Milen Spasov" userId="cef1107d-a77d-4d32-bd50-18e6745e452a" providerId="ADAL" clId="{A19B82B9-CC09-4943-973B-6356F34FB982}" dt="2021-10-13T15:32:14.488" v="1461" actId="21"/>
          <ac:picMkLst>
            <pc:docMk/>
            <pc:sldMk cId="3188510484" sldId="307"/>
            <ac:picMk id="1028" creationId="{817EA316-5D94-47A2-B005-7179310C58D5}"/>
          </ac:picMkLst>
        </pc:picChg>
        <pc:picChg chg="del">
          <ac:chgData name="Milen Spasov" userId="cef1107d-a77d-4d32-bd50-18e6745e452a" providerId="ADAL" clId="{A19B82B9-CC09-4943-973B-6356F34FB982}" dt="2021-10-13T15:03:59.911" v="956" actId="21"/>
          <ac:picMkLst>
            <pc:docMk/>
            <pc:sldMk cId="3188510484" sldId="307"/>
            <ac:picMk id="3082" creationId="{C498806F-527E-4282-A0AD-4989B5699F10}"/>
          </ac:picMkLst>
        </pc:picChg>
      </pc:sldChg>
      <pc:sldChg chg="delSp modSp add mod modAnim">
        <pc:chgData name="Milen Spasov" userId="cef1107d-a77d-4d32-bd50-18e6745e452a" providerId="ADAL" clId="{A19B82B9-CC09-4943-973B-6356F34FB982}" dt="2021-10-13T22:28:45.274" v="2966" actId="20577"/>
        <pc:sldMkLst>
          <pc:docMk/>
          <pc:sldMk cId="2356699583" sldId="308"/>
        </pc:sldMkLst>
        <pc:spChg chg="mod">
          <ac:chgData name="Milen Spasov" userId="cef1107d-a77d-4d32-bd50-18e6745e452a" providerId="ADAL" clId="{A19B82B9-CC09-4943-973B-6356F34FB982}" dt="2021-10-13T15:36:36.354" v="1526" actId="20577"/>
          <ac:spMkLst>
            <pc:docMk/>
            <pc:sldMk cId="2356699583" sldId="308"/>
            <ac:spMk id="2" creationId="{00000000-0000-0000-0000-000000000000}"/>
          </ac:spMkLst>
        </pc:spChg>
        <pc:spChg chg="mod">
          <ac:chgData name="Milen Spasov" userId="cef1107d-a77d-4d32-bd50-18e6745e452a" providerId="ADAL" clId="{A19B82B9-CC09-4943-973B-6356F34FB982}" dt="2021-10-13T22:28:45.274" v="2966" actId="20577"/>
          <ac:spMkLst>
            <pc:docMk/>
            <pc:sldMk cId="2356699583" sldId="308"/>
            <ac:spMk id="6" creationId="{00000000-0000-0000-0000-000000000000}"/>
          </ac:spMkLst>
        </pc:spChg>
        <pc:picChg chg="del">
          <ac:chgData name="Milen Spasov" userId="cef1107d-a77d-4d32-bd50-18e6745e452a" providerId="ADAL" clId="{A19B82B9-CC09-4943-973B-6356F34FB982}" dt="2021-10-13T15:36:38.679" v="1527" actId="21"/>
          <ac:picMkLst>
            <pc:docMk/>
            <pc:sldMk cId="2356699583" sldId="308"/>
            <ac:picMk id="5" creationId="{8BCC7555-D881-4EC6-A466-0780EE659787}"/>
          </ac:picMkLst>
        </pc:picChg>
      </pc:sldChg>
    </pc:docChg>
  </pc:docChgLst>
  <pc:docChgLst>
    <pc:chgData name="Milen Spasov" userId="cef1107d-a77d-4d32-bd50-18e6745e452a" providerId="ADAL" clId="{B9883E16-2B5A-420B-BC00-8449C5CE4B36}"/>
    <pc:docChg chg="addSld modSld">
      <pc:chgData name="Milen Spasov" userId="cef1107d-a77d-4d32-bd50-18e6745e452a" providerId="ADAL" clId="{B9883E16-2B5A-420B-BC00-8449C5CE4B36}" dt="2021-10-11T22:38:34.836" v="1040" actId="20577"/>
      <pc:docMkLst>
        <pc:docMk/>
      </pc:docMkLst>
      <pc:sldChg chg="modSp mod">
        <pc:chgData name="Milen Spasov" userId="cef1107d-a77d-4d32-bd50-18e6745e452a" providerId="ADAL" clId="{B9883E16-2B5A-420B-BC00-8449C5CE4B36}" dt="2021-10-11T22:21:45.857" v="59" actId="20577"/>
        <pc:sldMkLst>
          <pc:docMk/>
          <pc:sldMk cId="4159982713" sldId="258"/>
        </pc:sldMkLst>
        <pc:spChg chg="mod">
          <ac:chgData name="Milen Spasov" userId="cef1107d-a77d-4d32-bd50-18e6745e452a" providerId="ADAL" clId="{B9883E16-2B5A-420B-BC00-8449C5CE4B36}" dt="2021-10-11T22:21:45.857" v="59" actId="20577"/>
          <ac:spMkLst>
            <pc:docMk/>
            <pc:sldMk cId="4159982713" sldId="258"/>
            <ac:spMk id="8" creationId="{00000000-0000-0000-0000-000000000000}"/>
          </ac:spMkLst>
        </pc:spChg>
      </pc:sldChg>
      <pc:sldChg chg="modSp mod modAnim">
        <pc:chgData name="Milen Spasov" userId="cef1107d-a77d-4d32-bd50-18e6745e452a" providerId="ADAL" clId="{B9883E16-2B5A-420B-BC00-8449C5CE4B36}" dt="2021-10-11T22:36:14.625" v="1007" actId="20577"/>
        <pc:sldMkLst>
          <pc:docMk/>
          <pc:sldMk cId="3189061390" sldId="282"/>
        </pc:sldMkLst>
        <pc:spChg chg="mod">
          <ac:chgData name="Milen Spasov" userId="cef1107d-a77d-4d32-bd50-18e6745e452a" providerId="ADAL" clId="{B9883E16-2B5A-420B-BC00-8449C5CE4B36}" dt="2021-10-11T22:22:05.553" v="105" actId="20577"/>
          <ac:spMkLst>
            <pc:docMk/>
            <pc:sldMk cId="3189061390" sldId="282"/>
            <ac:spMk id="2" creationId="{00000000-0000-0000-0000-000000000000}"/>
          </ac:spMkLst>
        </pc:spChg>
        <pc:spChg chg="mod">
          <ac:chgData name="Milen Spasov" userId="cef1107d-a77d-4d32-bd50-18e6745e452a" providerId="ADAL" clId="{B9883E16-2B5A-420B-BC00-8449C5CE4B36}" dt="2021-10-11T22:36:14.625" v="1007" actId="20577"/>
          <ac:spMkLst>
            <pc:docMk/>
            <pc:sldMk cId="3189061390" sldId="282"/>
            <ac:spMk id="6" creationId="{00000000-0000-0000-0000-000000000000}"/>
          </ac:spMkLst>
        </pc:spChg>
      </pc:sldChg>
      <pc:sldChg chg="addSp delSp modSp mod">
        <pc:chgData name="Milen Spasov" userId="cef1107d-a77d-4d32-bd50-18e6745e452a" providerId="ADAL" clId="{B9883E16-2B5A-420B-BC00-8449C5CE4B36}" dt="2021-10-11T22:36:05.052" v="1006" actId="20577"/>
        <pc:sldMkLst>
          <pc:docMk/>
          <pc:sldMk cId="791223567" sldId="295"/>
        </pc:sldMkLst>
        <pc:spChg chg="mod">
          <ac:chgData name="Milen Spasov" userId="cef1107d-a77d-4d32-bd50-18e6745e452a" providerId="ADAL" clId="{B9883E16-2B5A-420B-BC00-8449C5CE4B36}" dt="2021-10-11T22:23:10.697" v="134" actId="20577"/>
          <ac:spMkLst>
            <pc:docMk/>
            <pc:sldMk cId="791223567" sldId="295"/>
            <ac:spMk id="2" creationId="{00000000-0000-0000-0000-000000000000}"/>
          </ac:spMkLst>
        </pc:spChg>
        <pc:spChg chg="mod">
          <ac:chgData name="Milen Spasov" userId="cef1107d-a77d-4d32-bd50-18e6745e452a" providerId="ADAL" clId="{B9883E16-2B5A-420B-BC00-8449C5CE4B36}" dt="2021-10-11T22:36:05.052" v="1006" actId="20577"/>
          <ac:spMkLst>
            <pc:docMk/>
            <pc:sldMk cId="791223567" sldId="295"/>
            <ac:spMk id="6" creationId="{00000000-0000-0000-0000-000000000000}"/>
          </ac:spMkLst>
        </pc:spChg>
        <pc:picChg chg="add mod">
          <ac:chgData name="Milen Spasov" userId="cef1107d-a77d-4d32-bd50-18e6745e452a" providerId="ADAL" clId="{B9883E16-2B5A-420B-BC00-8449C5CE4B36}" dt="2021-10-11T22:27:12.159" v="137" actId="1076"/>
          <ac:picMkLst>
            <pc:docMk/>
            <pc:sldMk cId="791223567" sldId="295"/>
            <ac:picMk id="3" creationId="{2357FE7C-018B-4A8F-9369-A768DD14C71E}"/>
          </ac:picMkLst>
        </pc:picChg>
        <pc:picChg chg="del">
          <ac:chgData name="Milen Spasov" userId="cef1107d-a77d-4d32-bd50-18e6745e452a" providerId="ADAL" clId="{B9883E16-2B5A-420B-BC00-8449C5CE4B36}" dt="2021-10-11T22:27:01.988" v="135" actId="21"/>
          <ac:picMkLst>
            <pc:docMk/>
            <pc:sldMk cId="791223567" sldId="295"/>
            <ac:picMk id="1026" creationId="{C6F1967A-7B65-40CA-BAB4-655877F9C724}"/>
          </ac:picMkLst>
        </pc:picChg>
      </pc:sldChg>
      <pc:sldChg chg="addSp delSp modSp mod modAnim">
        <pc:chgData name="Milen Spasov" userId="cef1107d-a77d-4d32-bd50-18e6745e452a" providerId="ADAL" clId="{B9883E16-2B5A-420B-BC00-8449C5CE4B36}" dt="2021-10-11T22:38:34.836" v="1040" actId="20577"/>
        <pc:sldMkLst>
          <pc:docMk/>
          <pc:sldMk cId="3666821827" sldId="296"/>
        </pc:sldMkLst>
        <pc:spChg chg="mod">
          <ac:chgData name="Milen Spasov" userId="cef1107d-a77d-4d32-bd50-18e6745e452a" providerId="ADAL" clId="{B9883E16-2B5A-420B-BC00-8449C5CE4B36}" dt="2021-10-11T22:36:40.704" v="1015" actId="20577"/>
          <ac:spMkLst>
            <pc:docMk/>
            <pc:sldMk cId="3666821827" sldId="296"/>
            <ac:spMk id="2" creationId="{00000000-0000-0000-0000-000000000000}"/>
          </ac:spMkLst>
        </pc:spChg>
        <pc:spChg chg="mod">
          <ac:chgData name="Milen Spasov" userId="cef1107d-a77d-4d32-bd50-18e6745e452a" providerId="ADAL" clId="{B9883E16-2B5A-420B-BC00-8449C5CE4B36}" dt="2021-10-11T22:38:33.538" v="1038" actId="20577"/>
          <ac:spMkLst>
            <pc:docMk/>
            <pc:sldMk cId="3666821827" sldId="296"/>
            <ac:spMk id="6" creationId="{00000000-0000-0000-0000-000000000000}"/>
          </ac:spMkLst>
        </pc:spChg>
        <pc:picChg chg="del">
          <ac:chgData name="Milen Spasov" userId="cef1107d-a77d-4d32-bd50-18e6745e452a" providerId="ADAL" clId="{B9883E16-2B5A-420B-BC00-8449C5CE4B36}" dt="2021-10-11T22:38:07.587" v="1018" actId="21"/>
          <ac:picMkLst>
            <pc:docMk/>
            <pc:sldMk cId="3666821827" sldId="296"/>
            <ac:picMk id="2050" creationId="{0F668E54-3EDE-4348-9BA2-21C7828DD915}"/>
          </ac:picMkLst>
        </pc:picChg>
        <pc:picChg chg="add mod">
          <ac:chgData name="Milen Spasov" userId="cef1107d-a77d-4d32-bd50-18e6745e452a" providerId="ADAL" clId="{B9883E16-2B5A-420B-BC00-8449C5CE4B36}" dt="2021-10-11T22:38:14.559" v="1020" actId="1076"/>
          <ac:picMkLst>
            <pc:docMk/>
            <pc:sldMk cId="3666821827" sldId="296"/>
            <ac:picMk id="3074" creationId="{2356F10D-CCB4-41BF-AD31-0EAD16E86908}"/>
          </ac:picMkLst>
        </pc:picChg>
      </pc:sldChg>
      <pc:sldChg chg="addSp delSp modSp add mod modAnim">
        <pc:chgData name="Milen Spasov" userId="cef1107d-a77d-4d32-bd50-18e6745e452a" providerId="ADAL" clId="{B9883E16-2B5A-420B-BC00-8449C5CE4B36}" dt="2021-10-11T22:36:32.988" v="1009" actId="20577"/>
        <pc:sldMkLst>
          <pc:docMk/>
          <pc:sldMk cId="3715559389" sldId="305"/>
        </pc:sldMkLst>
        <pc:spChg chg="mod">
          <ac:chgData name="Milen Spasov" userId="cef1107d-a77d-4d32-bd50-18e6745e452a" providerId="ADAL" clId="{B9883E16-2B5A-420B-BC00-8449C5CE4B36}" dt="2021-10-11T22:28:30.851" v="342" actId="20577"/>
          <ac:spMkLst>
            <pc:docMk/>
            <pc:sldMk cId="3715559389" sldId="305"/>
            <ac:spMk id="2" creationId="{00000000-0000-0000-0000-000000000000}"/>
          </ac:spMkLst>
        </pc:spChg>
        <pc:spChg chg="mod">
          <ac:chgData name="Milen Spasov" userId="cef1107d-a77d-4d32-bd50-18e6745e452a" providerId="ADAL" clId="{B9883E16-2B5A-420B-BC00-8449C5CE4B36}" dt="2021-10-11T22:36:32.988" v="1009" actId="20577"/>
          <ac:spMkLst>
            <pc:docMk/>
            <pc:sldMk cId="3715559389" sldId="305"/>
            <ac:spMk id="6" creationId="{00000000-0000-0000-0000-000000000000}"/>
          </ac:spMkLst>
        </pc:spChg>
        <pc:picChg chg="del">
          <ac:chgData name="Milen Spasov" userId="cef1107d-a77d-4d32-bd50-18e6745e452a" providerId="ADAL" clId="{B9883E16-2B5A-420B-BC00-8449C5CE4B36}" dt="2021-10-11T22:28:32.899" v="343" actId="21"/>
          <ac:picMkLst>
            <pc:docMk/>
            <pc:sldMk cId="3715559389" sldId="305"/>
            <ac:picMk id="3" creationId="{2357FE7C-018B-4A8F-9369-A768DD14C71E}"/>
          </ac:picMkLst>
        </pc:picChg>
        <pc:picChg chg="add mod">
          <ac:chgData name="Milen Spasov" userId="cef1107d-a77d-4d32-bd50-18e6745e452a" providerId="ADAL" clId="{B9883E16-2B5A-420B-BC00-8449C5CE4B36}" dt="2021-10-11T22:29:31.971" v="374" actId="1076"/>
          <ac:picMkLst>
            <pc:docMk/>
            <pc:sldMk cId="3715559389" sldId="305"/>
            <ac:picMk id="2050" creationId="{5929B91C-3C16-4BA1-9B11-BDA8E2FF931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135EB-E1ED-4ECA-BFA4-174E33A08ADD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0ED49-A164-4446-88F5-AC04103D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8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8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3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8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9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4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0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51F89-D326-4A98-BAE8-81C55A016E7D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1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276437" y="2616666"/>
            <a:ext cx="0" cy="1423718"/>
          </a:xfrm>
          <a:prstGeom prst="line">
            <a:avLst/>
          </a:prstGeom>
          <a:ln w="38100">
            <a:solidFill>
              <a:srgbClr val="EB6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2470723"/>
            <a:ext cx="4336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latin typeface="Bebas Neue Bold" panose="020B0606020202050201" pitchFamily="34" charset="0"/>
                <a:cs typeface="Miriam Fixed" pitchFamily="49" charset="-79"/>
              </a:rPr>
              <a:t>Разработка на софтуер</a:t>
            </a:r>
          </a:p>
          <a:p>
            <a:endParaRPr lang="bg-BG" sz="1600" dirty="0">
              <a:latin typeface="Bebas Neue Bold" panose="020B0606020202050201" pitchFamily="34" charset="0"/>
              <a:cs typeface="Miriam Fixed" pitchFamily="49" charset="-79"/>
            </a:endParaRPr>
          </a:p>
          <a:p>
            <a:r>
              <a:rPr lang="bg-BG" sz="1600" dirty="0">
                <a:latin typeface="Bebas Neue Bold" panose="020B0606020202050201" pitchFamily="34" charset="0"/>
                <a:cs typeface="Miriam Fixed" pitchFamily="49" charset="-79"/>
              </a:rPr>
              <a:t>Лекция </a:t>
            </a:r>
            <a:r>
              <a:rPr lang="en-BS" sz="1600" dirty="0">
                <a:latin typeface="Bebas Neue Bold" panose="020B0606020202050201" pitchFamily="34" charset="0"/>
                <a:cs typeface="Miriam Fixed" pitchFamily="49" charset="-79"/>
              </a:rPr>
              <a:t>4</a:t>
            </a:r>
            <a:r>
              <a:rPr lang="en-US" sz="1600" dirty="0">
                <a:latin typeface="Bebas Neue Bold" panose="020B0606020202050201" pitchFamily="34" charset="0"/>
                <a:cs typeface="Miriam Fixed" pitchFamily="49" charset="-79"/>
              </a:rPr>
              <a:t> – </a:t>
            </a:r>
            <a:r>
              <a:rPr lang="bg-BG" sz="1600" dirty="0">
                <a:latin typeface="Bebas Neue Bold" panose="020B0606020202050201" pitchFamily="34" charset="0"/>
                <a:cs typeface="Miriam Fixed" pitchFamily="49" charset="-79"/>
              </a:rPr>
              <a:t>Методология и процес на работа</a:t>
            </a:r>
          </a:p>
          <a:p>
            <a:endParaRPr lang="bg-BG" sz="1600" dirty="0">
              <a:latin typeface="Bebas Neue Bold" panose="020B0606020202050201" pitchFamily="34" charset="0"/>
              <a:cs typeface="Miriam Fixed" pitchFamily="49" charset="-79"/>
            </a:endParaRPr>
          </a:p>
          <a:p>
            <a:r>
              <a:rPr lang="bg-BG" sz="1600" dirty="0">
                <a:latin typeface="Bebas Neue Bold" panose="020B0606020202050201" pitchFamily="34" charset="0"/>
                <a:cs typeface="Miriam Fixed" pitchFamily="49" charset="-79"/>
              </a:rPr>
              <a:t>Милен Спасов</a:t>
            </a:r>
            <a:endParaRPr lang="de-DE" sz="1600" dirty="0">
              <a:latin typeface="Bebas Neue Bold" panose="020B0606020202050201" pitchFamily="34" charset="0"/>
              <a:cs typeface="Miriam Fixed" pitchFamily="49" charset="-79"/>
            </a:endParaRPr>
          </a:p>
        </p:txBody>
      </p:sp>
      <p:pic>
        <p:nvPicPr>
          <p:cNvPr id="1032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047F8221-E3B5-4F9D-BA05-684CEB97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268" y="2616666"/>
            <a:ext cx="2618251" cy="142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82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Методологии за изпълнение на проекти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2" y="1034053"/>
            <a:ext cx="737116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Традиционно управление на проекти</a:t>
            </a:r>
            <a:endParaRPr lang="en-BS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BS" sz="1600" dirty="0"/>
              <a:t>Waterfall</a:t>
            </a:r>
            <a:endParaRPr lang="bg-BG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BS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Роля на мениджъра на проекта: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Изготвяне на цялостен план на проекта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Следене на бюджета и оставащото време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Разделяне на задачите на екипа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Отговорен за качеството на продукта</a:t>
            </a:r>
            <a:endParaRPr lang="en-BS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B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BS" sz="1600" dirty="0"/>
              <a:t>Agile</a:t>
            </a:r>
            <a:r>
              <a:rPr lang="bg-BG" sz="1600" dirty="0"/>
              <a:t> управление на проекти</a:t>
            </a:r>
            <a:endParaRPr lang="en-BS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BS" sz="1600" dirty="0"/>
              <a:t>Scrum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BS" sz="1600" dirty="0"/>
              <a:t>Kanban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BS" sz="1600" dirty="0"/>
              <a:t>Lea</a:t>
            </a:r>
            <a:r>
              <a:rPr lang="en-US" sz="1600" dirty="0"/>
              <a:t>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SAFe</a:t>
            </a:r>
            <a:r>
              <a:rPr lang="en-US" sz="1600" dirty="0"/>
              <a:t> (Scaled Agile)</a:t>
            </a:r>
            <a:endParaRPr lang="bg-BG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bg-BG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Роля на мениджъра на проекта: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Да осигури предвидимост в проекта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Да получава обратна връзка и да решава проблемите на екипа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Да защитава екипа от външно негативно влияние</a:t>
            </a:r>
            <a:endParaRPr lang="en-BS" sz="1600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Servant leader</a:t>
            </a:r>
            <a:endParaRPr lang="en-BS" sz="1600" dirty="0"/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061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bas Neue Bold" panose="020B0606020202050201" pitchFamily="34" charset="0"/>
              </a:rPr>
              <a:t>Waterfall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8341" y="4455066"/>
            <a:ext cx="73711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Всяка фаза трябва да завърши, за да започне следващата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bg-BG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Изготвя се традиционен план за изпълнение на проекта от началото до края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bg-BG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Не се предвиждат междинни доставки или промяна в изискванията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bg-BG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Цикъла за разработване може да отнеме месеци или години</a:t>
            </a: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gile or Waterfall? What is your Style? - Project Management">
            <a:extLst>
              <a:ext uri="{FF2B5EF4-FFF2-40B4-BE49-F238E27FC236}">
                <a16:creationId xmlns:a16="http://schemas.microsoft.com/office/drawing/2014/main" id="{2357FE7C-018B-4A8F-9369-A768DD14C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22" y="797466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223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S" sz="2400" dirty="0">
                <a:latin typeface="Bebas Neue Bold" panose="020B0606020202050201" pitchFamily="34" charset="0"/>
              </a:rPr>
              <a:t>Scrum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1" y="5095147"/>
            <a:ext cx="73711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Проектът се разделя на малки итерации (спринтове)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bg-BG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Всеки спринт завършва с доставка на работеща функционалност към клиента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bg-BG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Беклога се приоритизира на всеки спринт</a:t>
            </a: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15A665-1D99-4737-AA08-BD21E79F7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922133"/>
            <a:ext cx="87249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59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S" sz="2400" dirty="0">
                <a:latin typeface="Bebas Neue Bold" panose="020B0606020202050201" pitchFamily="34" charset="0"/>
              </a:rPr>
              <a:t>Kanban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1" y="4464161"/>
            <a:ext cx="7371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endParaRPr lang="en-BS" sz="1600" dirty="0"/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What is Kanban Board and How to Use it">
            <a:extLst>
              <a:ext uri="{FF2B5EF4-FFF2-40B4-BE49-F238E27FC236}">
                <a16:creationId xmlns:a16="http://schemas.microsoft.com/office/drawing/2014/main" id="{2356F10D-CCB4-41BF-AD31-0EAD16E86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7276"/>
            <a:ext cx="76200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1E734D-ADA3-4E49-BB03-C2F3C0590230}"/>
              </a:ext>
            </a:extLst>
          </p:cNvPr>
          <p:cNvSpPr txBox="1"/>
          <p:nvPr/>
        </p:nvSpPr>
        <p:spPr>
          <a:xfrm>
            <a:off x="762000" y="4633438"/>
            <a:ext cx="7371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Проектът поддържа приоритизиран беклог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bg-BG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При завършване на работа по дадена задача всеки програмист взима следващата по приоритет задача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bg-BG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Няма фиксирани итерации или спринтове и се правят нови версии </a:t>
            </a:r>
            <a:r>
              <a:rPr lang="en-BS" sz="1600" dirty="0"/>
              <a:t>on demand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666821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Предимства на </a:t>
            </a:r>
            <a:r>
              <a:rPr lang="en-BS" sz="2400" dirty="0">
                <a:latin typeface="Bebas Neue Bold" panose="020B0606020202050201" pitchFamily="34" charset="0"/>
              </a:rPr>
              <a:t>Agile </a:t>
            </a:r>
            <a:r>
              <a:rPr lang="bg-BG" sz="2400" dirty="0">
                <a:latin typeface="Bebas Neue Bold" panose="020B0606020202050201" pitchFamily="34" charset="0"/>
              </a:rPr>
              <a:t>методологиите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1" y="4699806"/>
            <a:ext cx="73711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Екипът има много повече контрол </a:t>
            </a:r>
            <a:r>
              <a:rPr lang="bg-BG" sz="1600"/>
              <a:t>и отговорност </a:t>
            </a:r>
            <a:r>
              <a:rPr lang="bg-BG" sz="1600" dirty="0"/>
              <a:t>за работата си</a:t>
            </a:r>
            <a:endParaRPr lang="en-B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Промени в изискванията са възможни по всяко време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Получава се обратна връзка от клиентите много по-рано в процеса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Намаляват се възможностите за грешки и рискове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По-добър контрол и предвидимост в проекта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Постоянно подобряване (</a:t>
            </a:r>
            <a:r>
              <a:rPr lang="en-BS" sz="1600" dirty="0"/>
              <a:t>Relentless improvement)</a:t>
            </a:r>
            <a:endParaRPr lang="bg-BG" sz="1600" dirty="0"/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CC7555-D881-4EC6-A466-0780EE659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59" y="797466"/>
            <a:ext cx="65627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10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Събития и срещи на </a:t>
            </a:r>
            <a:r>
              <a:rPr lang="en-BS" sz="2400" dirty="0">
                <a:latin typeface="Bebas Neue Bold" panose="020B0606020202050201" pitchFamily="34" charset="0"/>
              </a:rPr>
              <a:t>Agile </a:t>
            </a:r>
            <a:r>
              <a:rPr lang="bg-BG" sz="2400" dirty="0">
                <a:latin typeface="Bebas Neue Bold" panose="020B0606020202050201" pitchFamily="34" charset="0"/>
              </a:rPr>
              <a:t>екипа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1" y="922133"/>
            <a:ext cx="73711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/>
              <a:t>Planning</a:t>
            </a:r>
            <a:r>
              <a:rPr lang="bg-BG" sz="1600" dirty="0"/>
              <a:t> (веднъж в началото на спринта, 4-8 часа)</a:t>
            </a:r>
            <a:endParaRPr lang="en-US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Дефинират се целите на спринта, критерии за приемане на работата и най-приоритетните задачи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Екипът сам решава какво може да свърши за даденото време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/>
              <a:t>Daily</a:t>
            </a:r>
            <a:r>
              <a:rPr lang="bg-BG" sz="1600" dirty="0"/>
              <a:t> (всеки ден, 15 минути)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Всеки от екипа казва по какво е работил вчера, по какво ще работи днес и дали има нещо, което го блокира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/>
              <a:t>Backlog refinement (</a:t>
            </a:r>
            <a:r>
              <a:rPr lang="bg-BG" sz="1600" dirty="0"/>
              <a:t>при нужда по време на спринта</a:t>
            </a:r>
            <a:r>
              <a:rPr lang="en-US" sz="1600" dirty="0"/>
              <a:t>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Поддръжка на беклога, махане на задачи, добавяне на нови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BS" sz="1600" dirty="0"/>
              <a:t>Sprint review</a:t>
            </a:r>
            <a:r>
              <a:rPr lang="bg-BG" sz="1600" dirty="0"/>
              <a:t> (веднъж в края на спринта, 2-4 часа)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Демонстрация на свършената по време на спринта работа пред </a:t>
            </a:r>
            <a:r>
              <a:rPr lang="en-BS" sz="1600" dirty="0"/>
              <a:t>Product owner</a:t>
            </a:r>
            <a:r>
              <a:rPr lang="bg-BG" sz="1600" dirty="0"/>
              <a:t>, клиент и др.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Промяна в беклога на базата на прогреса досега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/>
              <a:t>Retrospective</a:t>
            </a:r>
            <a:endParaRPr lang="bg-BG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Анализ на изминалия спринт и на срещнатите проблеми</a:t>
            </a:r>
            <a:endParaRPr lang="en-BS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Идеи за подобряване на работата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Обсъждане на неща, които са се получили добре и трябва да продължат</a:t>
            </a: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699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thank you in different languages png - Google Search | Word cloud, Thank  you images, Words">
            <a:extLst>
              <a:ext uri="{FF2B5EF4-FFF2-40B4-BE49-F238E27FC236}">
                <a16:creationId xmlns:a16="http://schemas.microsoft.com/office/drawing/2014/main" id="{9DACFB64-954F-4035-8171-1D1A55205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838"/>
            <a:ext cx="9144000" cy="6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109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5681</TotalTime>
  <Words>399</Words>
  <Application>Microsoft Office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Bebas Neue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RManev</dc:creator>
  <cp:lastModifiedBy>Milen Spasov</cp:lastModifiedBy>
  <cp:revision>142</cp:revision>
  <dcterms:created xsi:type="dcterms:W3CDTF">2016-02-18T09:55:03Z</dcterms:created>
  <dcterms:modified xsi:type="dcterms:W3CDTF">2021-10-13T22:28:57Z</dcterms:modified>
</cp:coreProperties>
</file>