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308" r:id="rId3"/>
    <p:sldId id="318" r:id="rId4"/>
    <p:sldId id="319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C6612-62F1-4417-8AEB-1621406AC2F0}" v="1586" dt="2021-10-26T06:45:58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5" autoAdjust="0"/>
    <p:restoredTop sz="94246" autoAdjust="0"/>
  </p:normalViewPr>
  <p:slideViewPr>
    <p:cSldViewPr snapToGrid="0">
      <p:cViewPr varScale="1">
        <p:scale>
          <a:sx n="110" d="100"/>
          <a:sy n="110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 Spasov" userId="cef1107d-a77d-4d32-bd50-18e6745e452a" providerId="ADAL" clId="{344C6612-62F1-4417-8AEB-1621406AC2F0}"/>
    <pc:docChg chg="undo redo custSel addSld delSld modSld">
      <pc:chgData name="Milen Spasov" userId="cef1107d-a77d-4d32-bd50-18e6745e452a" providerId="ADAL" clId="{344C6612-62F1-4417-8AEB-1621406AC2F0}" dt="2021-10-26T06:45:58.059" v="1728" actId="207"/>
      <pc:docMkLst>
        <pc:docMk/>
      </pc:docMkLst>
      <pc:sldChg chg="modSp mod">
        <pc:chgData name="Milen Spasov" userId="cef1107d-a77d-4d32-bd50-18e6745e452a" providerId="ADAL" clId="{344C6612-62F1-4417-8AEB-1621406AC2F0}" dt="2021-10-25T21:50:05.003" v="27" actId="20577"/>
        <pc:sldMkLst>
          <pc:docMk/>
          <pc:sldMk cId="4159982713" sldId="258"/>
        </pc:sldMkLst>
        <pc:spChg chg="mod">
          <ac:chgData name="Milen Spasov" userId="cef1107d-a77d-4d32-bd50-18e6745e452a" providerId="ADAL" clId="{344C6612-62F1-4417-8AEB-1621406AC2F0}" dt="2021-10-25T21:50:05.003" v="27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del">
        <pc:chgData name="Milen Spasov" userId="cef1107d-a77d-4d32-bd50-18e6745e452a" providerId="ADAL" clId="{344C6612-62F1-4417-8AEB-1621406AC2F0}" dt="2021-10-25T21:50:08.861" v="28" actId="2696"/>
        <pc:sldMkLst>
          <pc:docMk/>
          <pc:sldMk cId="3189061390" sldId="282"/>
        </pc:sldMkLst>
      </pc:sldChg>
      <pc:sldChg chg="addSp delSp modSp mod modAnim">
        <pc:chgData name="Milen Spasov" userId="cef1107d-a77d-4d32-bd50-18e6745e452a" providerId="ADAL" clId="{344C6612-62F1-4417-8AEB-1621406AC2F0}" dt="2021-10-25T22:06:01.671" v="732"/>
        <pc:sldMkLst>
          <pc:docMk/>
          <pc:sldMk cId="2356699583" sldId="308"/>
        </pc:sldMkLst>
        <pc:spChg chg="mod">
          <ac:chgData name="Milen Spasov" userId="cef1107d-a77d-4d32-bd50-18e6745e452a" providerId="ADAL" clId="{344C6612-62F1-4417-8AEB-1621406AC2F0}" dt="2021-10-25T21:53:23.724" v="50" actId="20577"/>
          <ac:spMkLst>
            <pc:docMk/>
            <pc:sldMk cId="2356699583" sldId="308"/>
            <ac:spMk id="2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1:56:20.333" v="292"/>
          <ac:spMkLst>
            <pc:docMk/>
            <pc:sldMk cId="2356699583" sldId="308"/>
            <ac:spMk id="3" creationId="{376C471B-4E0C-435E-A3D0-DF82BF091D7A}"/>
          </ac:spMkLst>
        </pc:spChg>
        <pc:spChg chg="add del mod">
          <ac:chgData name="Milen Spasov" userId="cef1107d-a77d-4d32-bd50-18e6745e452a" providerId="ADAL" clId="{344C6612-62F1-4417-8AEB-1621406AC2F0}" dt="2021-10-25T21:56:20.057" v="291"/>
          <ac:spMkLst>
            <pc:docMk/>
            <pc:sldMk cId="2356699583" sldId="308"/>
            <ac:spMk id="4" creationId="{702BF41A-2177-4C9E-941F-A8D0709FBCE6}"/>
          </ac:spMkLst>
        </pc:spChg>
        <pc:spChg chg="add del">
          <ac:chgData name="Milen Spasov" userId="cef1107d-a77d-4d32-bd50-18e6745e452a" providerId="ADAL" clId="{344C6612-62F1-4417-8AEB-1621406AC2F0}" dt="2021-10-25T21:57:21.768" v="429"/>
          <ac:spMkLst>
            <pc:docMk/>
            <pc:sldMk cId="2356699583" sldId="308"/>
            <ac:spMk id="5" creationId="{7F448804-608B-4B60-83DF-0FBE740150F2}"/>
          </ac:spMkLst>
        </pc:spChg>
        <pc:spChg chg="mod">
          <ac:chgData name="Milen Spasov" userId="cef1107d-a77d-4d32-bd50-18e6745e452a" providerId="ADAL" clId="{344C6612-62F1-4417-8AEB-1621406AC2F0}" dt="2021-10-25T22:02:32.330" v="675" actId="20577"/>
          <ac:spMkLst>
            <pc:docMk/>
            <pc:sldMk cId="2356699583" sldId="308"/>
            <ac:spMk id="6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1:57:23.544" v="431"/>
          <ac:spMkLst>
            <pc:docMk/>
            <pc:sldMk cId="2356699583" sldId="308"/>
            <ac:spMk id="8" creationId="{EDB3B36C-9244-4073-A22F-F1EE475730D8}"/>
          </ac:spMkLst>
        </pc:spChg>
      </pc:sldChg>
      <pc:sldChg chg="del">
        <pc:chgData name="Milen Spasov" userId="cef1107d-a77d-4d32-bd50-18e6745e452a" providerId="ADAL" clId="{344C6612-62F1-4417-8AEB-1621406AC2F0}" dt="2021-10-25T22:03:20.150" v="676" actId="2696"/>
        <pc:sldMkLst>
          <pc:docMk/>
          <pc:sldMk cId="4279783209" sldId="310"/>
        </pc:sldMkLst>
      </pc:sldChg>
      <pc:sldChg chg="del">
        <pc:chgData name="Milen Spasov" userId="cef1107d-a77d-4d32-bd50-18e6745e452a" providerId="ADAL" clId="{344C6612-62F1-4417-8AEB-1621406AC2F0}" dt="2021-10-25T22:03:20.793" v="677" actId="2696"/>
        <pc:sldMkLst>
          <pc:docMk/>
          <pc:sldMk cId="2779468573" sldId="311"/>
        </pc:sldMkLst>
      </pc:sldChg>
      <pc:sldChg chg="del">
        <pc:chgData name="Milen Spasov" userId="cef1107d-a77d-4d32-bd50-18e6745e452a" providerId="ADAL" clId="{344C6612-62F1-4417-8AEB-1621406AC2F0}" dt="2021-10-25T22:03:21.540" v="678" actId="2696"/>
        <pc:sldMkLst>
          <pc:docMk/>
          <pc:sldMk cId="875340183" sldId="312"/>
        </pc:sldMkLst>
      </pc:sldChg>
      <pc:sldChg chg="del">
        <pc:chgData name="Milen Spasov" userId="cef1107d-a77d-4d32-bd50-18e6745e452a" providerId="ADAL" clId="{344C6612-62F1-4417-8AEB-1621406AC2F0}" dt="2021-10-25T22:03:30.098" v="685" actId="2696"/>
        <pc:sldMkLst>
          <pc:docMk/>
          <pc:sldMk cId="64300376" sldId="313"/>
        </pc:sldMkLst>
      </pc:sldChg>
      <pc:sldChg chg="del">
        <pc:chgData name="Milen Spasov" userId="cef1107d-a77d-4d32-bd50-18e6745e452a" providerId="ADAL" clId="{344C6612-62F1-4417-8AEB-1621406AC2F0}" dt="2021-10-25T22:03:28.446" v="683" actId="2696"/>
        <pc:sldMkLst>
          <pc:docMk/>
          <pc:sldMk cId="3409639318" sldId="314"/>
        </pc:sldMkLst>
      </pc:sldChg>
      <pc:sldChg chg="del">
        <pc:chgData name="Milen Spasov" userId="cef1107d-a77d-4d32-bd50-18e6745e452a" providerId="ADAL" clId="{344C6612-62F1-4417-8AEB-1621406AC2F0}" dt="2021-10-25T22:03:29.350" v="684" actId="2696"/>
        <pc:sldMkLst>
          <pc:docMk/>
          <pc:sldMk cId="315033959" sldId="317"/>
        </pc:sldMkLst>
      </pc:sldChg>
      <pc:sldChg chg="addSp delSp modSp mod modAnim">
        <pc:chgData name="Milen Spasov" userId="cef1107d-a77d-4d32-bd50-18e6745e452a" providerId="ADAL" clId="{344C6612-62F1-4417-8AEB-1621406AC2F0}" dt="2021-10-25T22:14:04.245" v="736" actId="22"/>
        <pc:sldMkLst>
          <pc:docMk/>
          <pc:sldMk cId="2441847278" sldId="318"/>
        </pc:sldMkLst>
        <pc:spChg chg="mod">
          <ac:chgData name="Milen Spasov" userId="cef1107d-a77d-4d32-bd50-18e6745e452a" providerId="ADAL" clId="{344C6612-62F1-4417-8AEB-1621406AC2F0}" dt="2021-10-25T22:03:24.961" v="682" actId="20577"/>
          <ac:spMkLst>
            <pc:docMk/>
            <pc:sldMk cId="2441847278" sldId="318"/>
            <ac:spMk id="2" creationId="{00000000-0000-0000-0000-000000000000}"/>
          </ac:spMkLst>
        </pc:spChg>
        <pc:spChg chg="mod">
          <ac:chgData name="Milen Spasov" userId="cef1107d-a77d-4d32-bd50-18e6745e452a" providerId="ADAL" clId="{344C6612-62F1-4417-8AEB-1621406AC2F0}" dt="2021-10-25T22:05:31.180" v="727"/>
          <ac:spMkLst>
            <pc:docMk/>
            <pc:sldMk cId="2441847278" sldId="318"/>
            <ac:spMk id="6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2:14:04.245" v="736" actId="22"/>
          <ac:spMkLst>
            <pc:docMk/>
            <pc:sldMk cId="2441847278" sldId="318"/>
            <ac:spMk id="8" creationId="{928DE9D0-AD8B-4FD4-B24A-5DFA72448AF1}"/>
          </ac:spMkLst>
        </pc:spChg>
      </pc:sldChg>
      <pc:sldChg chg="del">
        <pc:chgData name="Milen Spasov" userId="cef1107d-a77d-4d32-bd50-18e6745e452a" providerId="ADAL" clId="{344C6612-62F1-4417-8AEB-1621406AC2F0}" dt="2021-10-25T22:03:31.050" v="686" actId="2696"/>
        <pc:sldMkLst>
          <pc:docMk/>
          <pc:sldMk cId="1096909354" sldId="319"/>
        </pc:sldMkLst>
      </pc:sldChg>
      <pc:sldChg chg="addSp delSp modSp add mod modAnim">
        <pc:chgData name="Milen Spasov" userId="cef1107d-a77d-4d32-bd50-18e6745e452a" providerId="ADAL" clId="{344C6612-62F1-4417-8AEB-1621406AC2F0}" dt="2021-10-25T22:30:36.018" v="1239" actId="20577"/>
        <pc:sldMkLst>
          <pc:docMk/>
          <pc:sldMk cId="3234313737" sldId="319"/>
        </pc:sldMkLst>
        <pc:spChg chg="mod">
          <ac:chgData name="Milen Spasov" userId="cef1107d-a77d-4d32-bd50-18e6745e452a" providerId="ADAL" clId="{344C6612-62F1-4417-8AEB-1621406AC2F0}" dt="2021-10-25T22:30:36.018" v="1239" actId="20577"/>
          <ac:spMkLst>
            <pc:docMk/>
            <pc:sldMk cId="3234313737" sldId="319"/>
            <ac:spMk id="2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2:14:28.262" v="752"/>
          <ac:spMkLst>
            <pc:docMk/>
            <pc:sldMk cId="3234313737" sldId="319"/>
            <ac:spMk id="3" creationId="{417DBA26-606C-4C31-AEB0-FB00A89438E0}"/>
          </ac:spMkLst>
        </pc:spChg>
        <pc:spChg chg="add del">
          <ac:chgData name="Milen Spasov" userId="cef1107d-a77d-4d32-bd50-18e6745e452a" providerId="ADAL" clId="{344C6612-62F1-4417-8AEB-1621406AC2F0}" dt="2021-10-25T22:14:38.302" v="755"/>
          <ac:spMkLst>
            <pc:docMk/>
            <pc:sldMk cId="3234313737" sldId="319"/>
            <ac:spMk id="4" creationId="{D355B489-F664-483F-9693-392BBC99E82B}"/>
          </ac:spMkLst>
        </pc:spChg>
        <pc:spChg chg="add del">
          <ac:chgData name="Milen Spasov" userId="cef1107d-a77d-4d32-bd50-18e6745e452a" providerId="ADAL" clId="{344C6612-62F1-4417-8AEB-1621406AC2F0}" dt="2021-10-25T22:18:23.803" v="767"/>
          <ac:spMkLst>
            <pc:docMk/>
            <pc:sldMk cId="3234313737" sldId="319"/>
            <ac:spMk id="5" creationId="{CC394EBE-9C3B-4CE7-8E53-C36C70B0CC5E}"/>
          </ac:spMkLst>
        </pc:spChg>
        <pc:spChg chg="mod">
          <ac:chgData name="Milen Spasov" userId="cef1107d-a77d-4d32-bd50-18e6745e452a" providerId="ADAL" clId="{344C6612-62F1-4417-8AEB-1621406AC2F0}" dt="2021-10-25T22:23:30.099" v="940" actId="1076"/>
          <ac:spMkLst>
            <pc:docMk/>
            <pc:sldMk cId="3234313737" sldId="319"/>
            <ac:spMk id="6" creationId="{00000000-0000-0000-0000-000000000000}"/>
          </ac:spMkLst>
        </pc:spChg>
      </pc:sldChg>
      <pc:sldChg chg="del">
        <pc:chgData name="Milen Spasov" userId="cef1107d-a77d-4d32-bd50-18e6745e452a" providerId="ADAL" clId="{344C6612-62F1-4417-8AEB-1621406AC2F0}" dt="2021-10-25T22:03:31.818" v="687" actId="2696"/>
        <pc:sldMkLst>
          <pc:docMk/>
          <pc:sldMk cId="1654333132" sldId="320"/>
        </pc:sldMkLst>
      </pc:sldChg>
      <pc:sldChg chg="addSp delSp modSp add del modAnim">
        <pc:chgData name="Milen Spasov" userId="cef1107d-a77d-4d32-bd50-18e6745e452a" providerId="ADAL" clId="{344C6612-62F1-4417-8AEB-1621406AC2F0}" dt="2021-10-25T22:27:31.229" v="1048" actId="2696"/>
        <pc:sldMkLst>
          <pc:docMk/>
          <pc:sldMk cId="3766921686" sldId="320"/>
        </pc:sldMkLst>
        <pc:spChg chg="mod">
          <ac:chgData name="Milen Spasov" userId="cef1107d-a77d-4d32-bd50-18e6745e452a" providerId="ADAL" clId="{344C6612-62F1-4417-8AEB-1621406AC2F0}" dt="2021-10-25T22:20:11.671" v="793" actId="20577"/>
          <ac:spMkLst>
            <pc:docMk/>
            <pc:sldMk cId="3766921686" sldId="320"/>
            <ac:spMk id="2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2:22:20.358" v="810"/>
          <ac:spMkLst>
            <pc:docMk/>
            <pc:sldMk cId="3766921686" sldId="320"/>
            <ac:spMk id="3" creationId="{2C39955F-2347-42AB-A25D-D3FA5E34D932}"/>
          </ac:spMkLst>
        </pc:spChg>
        <pc:spChg chg="mod">
          <ac:chgData name="Milen Spasov" userId="cef1107d-a77d-4d32-bd50-18e6745e452a" providerId="ADAL" clId="{344C6612-62F1-4417-8AEB-1621406AC2F0}" dt="2021-10-25T22:25:40.622" v="1033" actId="20577"/>
          <ac:spMkLst>
            <pc:docMk/>
            <pc:sldMk cId="3766921686" sldId="320"/>
            <ac:spMk id="6" creationId="{00000000-0000-0000-0000-000000000000}"/>
          </ac:spMkLst>
        </pc:spChg>
      </pc:sldChg>
      <pc:sldChg chg="del">
        <pc:chgData name="Milen Spasov" userId="cef1107d-a77d-4d32-bd50-18e6745e452a" providerId="ADAL" clId="{344C6612-62F1-4417-8AEB-1621406AC2F0}" dt="2021-10-25T22:03:32.837" v="688" actId="2696"/>
        <pc:sldMkLst>
          <pc:docMk/>
          <pc:sldMk cId="3075920861" sldId="321"/>
        </pc:sldMkLst>
      </pc:sldChg>
      <pc:sldChg chg="modSp add mod modAnim">
        <pc:chgData name="Milen Spasov" userId="cef1107d-a77d-4d32-bd50-18e6745e452a" providerId="ADAL" clId="{344C6612-62F1-4417-8AEB-1621406AC2F0}" dt="2021-10-25T22:30:44.242" v="1245" actId="20577"/>
        <pc:sldMkLst>
          <pc:docMk/>
          <pc:sldMk cId="4180567852" sldId="321"/>
        </pc:sldMkLst>
        <pc:spChg chg="mod">
          <ac:chgData name="Milen Spasov" userId="cef1107d-a77d-4d32-bd50-18e6745e452a" providerId="ADAL" clId="{344C6612-62F1-4417-8AEB-1621406AC2F0}" dt="2021-10-25T22:30:44.242" v="1245" actId="20577"/>
          <ac:spMkLst>
            <pc:docMk/>
            <pc:sldMk cId="4180567852" sldId="321"/>
            <ac:spMk id="2" creationId="{00000000-0000-0000-0000-000000000000}"/>
          </ac:spMkLst>
        </pc:spChg>
        <pc:spChg chg="mod">
          <ac:chgData name="Milen Spasov" userId="cef1107d-a77d-4d32-bd50-18e6745e452a" providerId="ADAL" clId="{344C6612-62F1-4417-8AEB-1621406AC2F0}" dt="2021-10-25T22:27:18.766" v="1046" actId="20577"/>
          <ac:spMkLst>
            <pc:docMk/>
            <pc:sldMk cId="4180567852" sldId="321"/>
            <ac:spMk id="6" creationId="{00000000-0000-0000-0000-000000000000}"/>
          </ac:spMkLst>
        </pc:spChg>
      </pc:sldChg>
      <pc:sldChg chg="del">
        <pc:chgData name="Milen Spasov" userId="cef1107d-a77d-4d32-bd50-18e6745e452a" providerId="ADAL" clId="{344C6612-62F1-4417-8AEB-1621406AC2F0}" dt="2021-10-25T22:03:33.855" v="689" actId="2696"/>
        <pc:sldMkLst>
          <pc:docMk/>
          <pc:sldMk cId="696601465" sldId="322"/>
        </pc:sldMkLst>
      </pc:sldChg>
      <pc:sldChg chg="modSp add mod modAnim">
        <pc:chgData name="Milen Spasov" userId="cef1107d-a77d-4d32-bd50-18e6745e452a" providerId="ADAL" clId="{344C6612-62F1-4417-8AEB-1621406AC2F0}" dt="2021-10-25T22:30:52.564" v="1249" actId="20577"/>
        <pc:sldMkLst>
          <pc:docMk/>
          <pc:sldMk cId="2123908883" sldId="322"/>
        </pc:sldMkLst>
        <pc:spChg chg="mod">
          <ac:chgData name="Milen Spasov" userId="cef1107d-a77d-4d32-bd50-18e6745e452a" providerId="ADAL" clId="{344C6612-62F1-4417-8AEB-1621406AC2F0}" dt="2021-10-25T22:30:52.564" v="1249" actId="20577"/>
          <ac:spMkLst>
            <pc:docMk/>
            <pc:sldMk cId="2123908883" sldId="322"/>
            <ac:spMk id="2" creationId="{00000000-0000-0000-0000-000000000000}"/>
          </ac:spMkLst>
        </pc:spChg>
        <pc:spChg chg="mod">
          <ac:chgData name="Milen Spasov" userId="cef1107d-a77d-4d32-bd50-18e6745e452a" providerId="ADAL" clId="{344C6612-62F1-4417-8AEB-1621406AC2F0}" dt="2021-10-25T22:30:18.105" v="1233" actId="20577"/>
          <ac:spMkLst>
            <pc:docMk/>
            <pc:sldMk cId="2123908883" sldId="322"/>
            <ac:spMk id="6" creationId="{00000000-0000-0000-0000-000000000000}"/>
          </ac:spMkLst>
        </pc:spChg>
      </pc:sldChg>
      <pc:sldChg chg="del">
        <pc:chgData name="Milen Spasov" userId="cef1107d-a77d-4d32-bd50-18e6745e452a" providerId="ADAL" clId="{344C6612-62F1-4417-8AEB-1621406AC2F0}" dt="2021-10-25T22:03:34.995" v="690" actId="2696"/>
        <pc:sldMkLst>
          <pc:docMk/>
          <pc:sldMk cId="151638002" sldId="323"/>
        </pc:sldMkLst>
      </pc:sldChg>
      <pc:sldChg chg="addSp delSp modSp add mod modAnim">
        <pc:chgData name="Milen Spasov" userId="cef1107d-a77d-4d32-bd50-18e6745e452a" providerId="ADAL" clId="{344C6612-62F1-4417-8AEB-1621406AC2F0}" dt="2021-10-25T22:33:28.988" v="1276"/>
        <pc:sldMkLst>
          <pc:docMk/>
          <pc:sldMk cId="1297348892" sldId="323"/>
        </pc:sldMkLst>
        <pc:spChg chg="mod">
          <ac:chgData name="Milen Spasov" userId="cef1107d-a77d-4d32-bd50-18e6745e452a" providerId="ADAL" clId="{344C6612-62F1-4417-8AEB-1621406AC2F0}" dt="2021-10-25T22:31:00.549" v="1255" actId="20577"/>
          <ac:spMkLst>
            <pc:docMk/>
            <pc:sldMk cId="1297348892" sldId="323"/>
            <ac:spMk id="2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2:31:25.109" v="1257"/>
          <ac:spMkLst>
            <pc:docMk/>
            <pc:sldMk cId="1297348892" sldId="323"/>
            <ac:spMk id="3" creationId="{47D70C0D-C137-4EE6-BB87-2DBD4C407C56}"/>
          </ac:spMkLst>
        </pc:spChg>
        <pc:spChg chg="add del">
          <ac:chgData name="Milen Spasov" userId="cef1107d-a77d-4d32-bd50-18e6745e452a" providerId="ADAL" clId="{344C6612-62F1-4417-8AEB-1621406AC2F0}" dt="2021-10-25T22:32:25.100" v="1269"/>
          <ac:spMkLst>
            <pc:docMk/>
            <pc:sldMk cId="1297348892" sldId="323"/>
            <ac:spMk id="4" creationId="{434FD049-6FDD-414F-8597-850EFA0AD6A2}"/>
          </ac:spMkLst>
        </pc:spChg>
        <pc:spChg chg="mod">
          <ac:chgData name="Milen Spasov" userId="cef1107d-a77d-4d32-bd50-18e6745e452a" providerId="ADAL" clId="{344C6612-62F1-4417-8AEB-1621406AC2F0}" dt="2021-10-25T22:32:47.817" v="1272" actId="207"/>
          <ac:spMkLst>
            <pc:docMk/>
            <pc:sldMk cId="1297348892" sldId="323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344C6612-62F1-4417-8AEB-1621406AC2F0}" dt="2021-10-25T22:38:07.935" v="1345" actId="20577"/>
        <pc:sldMkLst>
          <pc:docMk/>
          <pc:sldMk cId="2926066371" sldId="324"/>
        </pc:sldMkLst>
        <pc:spChg chg="mod">
          <ac:chgData name="Milen Spasov" userId="cef1107d-a77d-4d32-bd50-18e6745e452a" providerId="ADAL" clId="{344C6612-62F1-4417-8AEB-1621406AC2F0}" dt="2021-10-25T22:38:07.935" v="1345" actId="20577"/>
          <ac:spMkLst>
            <pc:docMk/>
            <pc:sldMk cId="2926066371" sldId="324"/>
            <ac:spMk id="2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2:34:25.881" v="1284"/>
          <ac:spMkLst>
            <pc:docMk/>
            <pc:sldMk cId="2926066371" sldId="324"/>
            <ac:spMk id="3" creationId="{DB78CBDF-B28E-406D-AB9D-B6581024DB1A}"/>
          </ac:spMkLst>
        </pc:spChg>
        <pc:spChg chg="mod">
          <ac:chgData name="Milen Spasov" userId="cef1107d-a77d-4d32-bd50-18e6745e452a" providerId="ADAL" clId="{344C6612-62F1-4417-8AEB-1621406AC2F0}" dt="2021-10-25T22:36:27.651" v="1337" actId="207"/>
          <ac:spMkLst>
            <pc:docMk/>
            <pc:sldMk cId="2926066371" sldId="324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344C6612-62F1-4417-8AEB-1621406AC2F0}" dt="2021-10-25T22:45:02.499" v="1494"/>
        <pc:sldMkLst>
          <pc:docMk/>
          <pc:sldMk cId="3005318804" sldId="325"/>
        </pc:sldMkLst>
        <pc:spChg chg="mod">
          <ac:chgData name="Milen Spasov" userId="cef1107d-a77d-4d32-bd50-18e6745e452a" providerId="ADAL" clId="{344C6612-62F1-4417-8AEB-1621406AC2F0}" dt="2021-10-25T22:38:14.340" v="1347" actId="20577"/>
          <ac:spMkLst>
            <pc:docMk/>
            <pc:sldMk cId="3005318804" sldId="325"/>
            <ac:spMk id="2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2:38:21.206" v="1349"/>
          <ac:spMkLst>
            <pc:docMk/>
            <pc:sldMk cId="3005318804" sldId="325"/>
            <ac:spMk id="3" creationId="{97DE8626-0572-42C4-9816-2A77A2B7BB33}"/>
          </ac:spMkLst>
        </pc:spChg>
        <pc:spChg chg="add del">
          <ac:chgData name="Milen Spasov" userId="cef1107d-a77d-4d32-bd50-18e6745e452a" providerId="ADAL" clId="{344C6612-62F1-4417-8AEB-1621406AC2F0}" dt="2021-10-25T22:39:52.550" v="1406"/>
          <ac:spMkLst>
            <pc:docMk/>
            <pc:sldMk cId="3005318804" sldId="325"/>
            <ac:spMk id="4" creationId="{76623252-4788-4FFE-98F8-D37F6FC4447D}"/>
          </ac:spMkLst>
        </pc:spChg>
        <pc:spChg chg="add del">
          <ac:chgData name="Milen Spasov" userId="cef1107d-a77d-4d32-bd50-18e6745e452a" providerId="ADAL" clId="{344C6612-62F1-4417-8AEB-1621406AC2F0}" dt="2021-10-25T22:40:39.822" v="1417"/>
          <ac:spMkLst>
            <pc:docMk/>
            <pc:sldMk cId="3005318804" sldId="325"/>
            <ac:spMk id="5" creationId="{7119F793-BC63-4DD7-9021-173C9F01F192}"/>
          </ac:spMkLst>
        </pc:spChg>
        <pc:spChg chg="mod">
          <ac:chgData name="Milen Spasov" userId="cef1107d-a77d-4d32-bd50-18e6745e452a" providerId="ADAL" clId="{344C6612-62F1-4417-8AEB-1621406AC2F0}" dt="2021-10-25T22:41:31.693" v="1488" actId="207"/>
          <ac:spMkLst>
            <pc:docMk/>
            <pc:sldMk cId="3005318804" sldId="325"/>
            <ac:spMk id="6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2:41:06.865" v="1435"/>
          <ac:spMkLst>
            <pc:docMk/>
            <pc:sldMk cId="3005318804" sldId="325"/>
            <ac:spMk id="8" creationId="{37361311-8BA6-4F85-9492-02F399E55F5A}"/>
          </ac:spMkLst>
        </pc:spChg>
      </pc:sldChg>
      <pc:sldChg chg="modSp add modAnim">
        <pc:chgData name="Milen Spasov" userId="cef1107d-a77d-4d32-bd50-18e6745e452a" providerId="ADAL" clId="{344C6612-62F1-4417-8AEB-1621406AC2F0}" dt="2021-10-25T22:46:18.804" v="1521" actId="20577"/>
        <pc:sldMkLst>
          <pc:docMk/>
          <pc:sldMk cId="2417536436" sldId="326"/>
        </pc:sldMkLst>
        <pc:spChg chg="mod">
          <ac:chgData name="Milen Spasov" userId="cef1107d-a77d-4d32-bd50-18e6745e452a" providerId="ADAL" clId="{344C6612-62F1-4417-8AEB-1621406AC2F0}" dt="2021-10-25T22:46:18.804" v="1521" actId="20577"/>
          <ac:spMkLst>
            <pc:docMk/>
            <pc:sldMk cId="2417536436" sldId="326"/>
            <ac:spMk id="2" creationId="{00000000-0000-0000-0000-000000000000}"/>
          </ac:spMkLst>
        </pc:spChg>
        <pc:spChg chg="mod">
          <ac:chgData name="Milen Spasov" userId="cef1107d-a77d-4d32-bd50-18e6745e452a" providerId="ADAL" clId="{344C6612-62F1-4417-8AEB-1621406AC2F0}" dt="2021-10-25T22:46:07.078" v="1514" actId="207"/>
          <ac:spMkLst>
            <pc:docMk/>
            <pc:sldMk cId="2417536436" sldId="326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344C6612-62F1-4417-8AEB-1621406AC2F0}" dt="2021-10-25T23:06:52.843" v="1640" actId="20577"/>
        <pc:sldMkLst>
          <pc:docMk/>
          <pc:sldMk cId="2819046072" sldId="327"/>
        </pc:sldMkLst>
        <pc:spChg chg="mod">
          <ac:chgData name="Milen Spasov" userId="cef1107d-a77d-4d32-bd50-18e6745e452a" providerId="ADAL" clId="{344C6612-62F1-4417-8AEB-1621406AC2F0}" dt="2021-10-25T22:47:55.360" v="1526" actId="108"/>
          <ac:spMkLst>
            <pc:docMk/>
            <pc:sldMk cId="2819046072" sldId="327"/>
            <ac:spMk id="2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2:48:06.912" v="1530"/>
          <ac:spMkLst>
            <pc:docMk/>
            <pc:sldMk cId="2819046072" sldId="327"/>
            <ac:spMk id="3" creationId="{5DFC57DC-97F0-4B2F-AD5C-E28F285A99E5}"/>
          </ac:spMkLst>
        </pc:spChg>
        <pc:spChg chg="mod">
          <ac:chgData name="Milen Spasov" userId="cef1107d-a77d-4d32-bd50-18e6745e452a" providerId="ADAL" clId="{344C6612-62F1-4417-8AEB-1621406AC2F0}" dt="2021-10-25T23:06:52.843" v="1640" actId="20577"/>
          <ac:spMkLst>
            <pc:docMk/>
            <pc:sldMk cId="2819046072" sldId="327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344C6612-62F1-4417-8AEB-1621406AC2F0}" dt="2021-10-25T22:51:28.090" v="1574" actId="20577"/>
        <pc:sldMkLst>
          <pc:docMk/>
          <pc:sldMk cId="2285470306" sldId="328"/>
        </pc:sldMkLst>
        <pc:spChg chg="mod">
          <ac:chgData name="Milen Spasov" userId="cef1107d-a77d-4d32-bd50-18e6745e452a" providerId="ADAL" clId="{344C6612-62F1-4417-8AEB-1621406AC2F0}" dt="2021-10-25T22:51:28.090" v="1574" actId="20577"/>
          <ac:spMkLst>
            <pc:docMk/>
            <pc:sldMk cId="2285470306" sldId="328"/>
            <ac:spMk id="2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2:49:04.659" v="1540"/>
          <ac:spMkLst>
            <pc:docMk/>
            <pc:sldMk cId="2285470306" sldId="328"/>
            <ac:spMk id="3" creationId="{C51FA411-C309-4653-875B-0FF278DBEC53}"/>
          </ac:spMkLst>
        </pc:spChg>
        <pc:spChg chg="add del">
          <ac:chgData name="Milen Spasov" userId="cef1107d-a77d-4d32-bd50-18e6745e452a" providerId="ADAL" clId="{344C6612-62F1-4417-8AEB-1621406AC2F0}" dt="2021-10-25T22:49:44.182" v="1546"/>
          <ac:spMkLst>
            <pc:docMk/>
            <pc:sldMk cId="2285470306" sldId="328"/>
            <ac:spMk id="4" creationId="{9D615579-A939-49FF-9509-4BD5DF6EFF02}"/>
          </ac:spMkLst>
        </pc:spChg>
        <pc:spChg chg="add del">
          <ac:chgData name="Milen Spasov" userId="cef1107d-a77d-4d32-bd50-18e6745e452a" providerId="ADAL" clId="{344C6612-62F1-4417-8AEB-1621406AC2F0}" dt="2021-10-25T22:50:33.929" v="1557"/>
          <ac:spMkLst>
            <pc:docMk/>
            <pc:sldMk cId="2285470306" sldId="328"/>
            <ac:spMk id="5" creationId="{48C46B60-4BBF-4707-A4BC-DB44ED9D3850}"/>
          </ac:spMkLst>
        </pc:spChg>
        <pc:spChg chg="mod">
          <ac:chgData name="Milen Spasov" userId="cef1107d-a77d-4d32-bd50-18e6745e452a" providerId="ADAL" clId="{344C6612-62F1-4417-8AEB-1621406AC2F0}" dt="2021-10-25T22:50:55.829" v="1563" actId="20577"/>
          <ac:spMkLst>
            <pc:docMk/>
            <pc:sldMk cId="2285470306" sldId="328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344C6612-62F1-4417-8AEB-1621406AC2F0}" dt="2021-10-26T06:45:58.059" v="1728" actId="207"/>
        <pc:sldMkLst>
          <pc:docMk/>
          <pc:sldMk cId="251999890" sldId="329"/>
        </pc:sldMkLst>
        <pc:spChg chg="mod">
          <ac:chgData name="Milen Spasov" userId="cef1107d-a77d-4d32-bd50-18e6745e452a" providerId="ADAL" clId="{344C6612-62F1-4417-8AEB-1621406AC2F0}" dt="2021-10-25T22:51:32.907" v="1580" actId="20577"/>
          <ac:spMkLst>
            <pc:docMk/>
            <pc:sldMk cId="251999890" sldId="329"/>
            <ac:spMk id="2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2:51:41.847" v="1582"/>
          <ac:spMkLst>
            <pc:docMk/>
            <pc:sldMk cId="251999890" sldId="329"/>
            <ac:spMk id="3" creationId="{8F162BED-0FBB-4CC3-801F-002065E94652}"/>
          </ac:spMkLst>
        </pc:spChg>
        <pc:spChg chg="add del">
          <ac:chgData name="Milen Spasov" userId="cef1107d-a77d-4d32-bd50-18e6745e452a" providerId="ADAL" clId="{344C6612-62F1-4417-8AEB-1621406AC2F0}" dt="2021-10-25T22:58:13.821" v="1586"/>
          <ac:spMkLst>
            <pc:docMk/>
            <pc:sldMk cId="251999890" sldId="329"/>
            <ac:spMk id="4" creationId="{861E1030-0A3A-498B-AE8E-E1E663B8877E}"/>
          </ac:spMkLst>
        </pc:spChg>
        <pc:spChg chg="mod">
          <ac:chgData name="Milen Spasov" userId="cef1107d-a77d-4d32-bd50-18e6745e452a" providerId="ADAL" clId="{344C6612-62F1-4417-8AEB-1621406AC2F0}" dt="2021-10-26T06:45:58.059" v="1728" actId="207"/>
          <ac:spMkLst>
            <pc:docMk/>
            <pc:sldMk cId="251999890" sldId="329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344C6612-62F1-4417-8AEB-1621406AC2F0}" dt="2021-10-25T23:01:09.498" v="1631"/>
        <pc:sldMkLst>
          <pc:docMk/>
          <pc:sldMk cId="764728095" sldId="330"/>
        </pc:sldMkLst>
        <pc:spChg chg="mod">
          <ac:chgData name="Milen Spasov" userId="cef1107d-a77d-4d32-bd50-18e6745e452a" providerId="ADAL" clId="{344C6612-62F1-4417-8AEB-1621406AC2F0}" dt="2021-10-25T22:59:01.164" v="1602" actId="20577"/>
          <ac:spMkLst>
            <pc:docMk/>
            <pc:sldMk cId="764728095" sldId="330"/>
            <ac:spMk id="2" creationId="{00000000-0000-0000-0000-000000000000}"/>
          </ac:spMkLst>
        </pc:spChg>
        <pc:spChg chg="add del">
          <ac:chgData name="Milen Spasov" userId="cef1107d-a77d-4d32-bd50-18e6745e452a" providerId="ADAL" clId="{344C6612-62F1-4417-8AEB-1621406AC2F0}" dt="2021-10-25T23:00:08.157" v="1614"/>
          <ac:spMkLst>
            <pc:docMk/>
            <pc:sldMk cId="764728095" sldId="330"/>
            <ac:spMk id="3" creationId="{7CA97B93-2BBE-45D5-8294-5BE6C4BA876C}"/>
          </ac:spMkLst>
        </pc:spChg>
        <pc:spChg chg="mod">
          <ac:chgData name="Milen Spasov" userId="cef1107d-a77d-4d32-bd50-18e6745e452a" providerId="ADAL" clId="{344C6612-62F1-4417-8AEB-1621406AC2F0}" dt="2021-10-25T23:00:31.179" v="1623" actId="207"/>
          <ac:spMkLst>
            <pc:docMk/>
            <pc:sldMk cId="764728095" sldId="330"/>
            <ac:spMk id="6" creationId="{00000000-0000-0000-0000-000000000000}"/>
          </ac:spMkLst>
        </pc:spChg>
      </pc:sldChg>
    </pc:docChg>
  </pc:docChgLst>
  <pc:docChgLst>
    <pc:chgData name="Milen Spasov" userId="cef1107d-a77d-4d32-bd50-18e6745e452a" providerId="ADAL" clId="{6504BB63-59C8-4B79-950D-341D56D8F942}"/>
    <pc:docChg chg="undo custSel addSld delSld modSld">
      <pc:chgData name="Milen Spasov" userId="cef1107d-a77d-4d32-bd50-18e6745e452a" providerId="ADAL" clId="{6504BB63-59C8-4B79-950D-341D56D8F942}" dt="2021-10-10T01:58:08.649" v="4311" actId="2696"/>
      <pc:docMkLst>
        <pc:docMk/>
      </pc:docMkLst>
      <pc:sldChg chg="modSp mod">
        <pc:chgData name="Milen Spasov" userId="cef1107d-a77d-4d32-bd50-18e6745e452a" providerId="ADAL" clId="{6504BB63-59C8-4B79-950D-341D56D8F942}" dt="2021-10-10T00:44:52.247" v="53" actId="20577"/>
        <pc:sldMkLst>
          <pc:docMk/>
          <pc:sldMk cId="4159982713" sldId="258"/>
        </pc:sldMkLst>
        <pc:spChg chg="mod">
          <ac:chgData name="Milen Spasov" userId="cef1107d-a77d-4d32-bd50-18e6745e452a" providerId="ADAL" clId="{6504BB63-59C8-4B79-950D-341D56D8F942}" dt="2021-10-10T00:44:52.247" v="53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delSp modSp mod delAnim modAnim">
        <pc:chgData name="Milen Spasov" userId="cef1107d-a77d-4d32-bd50-18e6745e452a" providerId="ADAL" clId="{6504BB63-59C8-4B79-950D-341D56D8F942}" dt="2021-10-10T01:07:58.850" v="1455" actId="20577"/>
        <pc:sldMkLst>
          <pc:docMk/>
          <pc:sldMk cId="3189061390" sldId="282"/>
        </pc:sldMkLst>
        <pc:spChg chg="mod">
          <ac:chgData name="Milen Spasov" userId="cef1107d-a77d-4d32-bd50-18e6745e452a" providerId="ADAL" clId="{6504BB63-59C8-4B79-950D-341D56D8F942}" dt="2021-10-10T00:44:40.853" v="26" actId="20577"/>
          <ac:spMkLst>
            <pc:docMk/>
            <pc:sldMk cId="3189061390" sldId="282"/>
            <ac:spMk id="2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0:44:33.021" v="22" actId="21"/>
          <ac:spMkLst>
            <pc:docMk/>
            <pc:sldMk cId="3189061390" sldId="282"/>
            <ac:spMk id="5" creationId="{48CC3338-E573-43D7-A0C7-8604E3B1D561}"/>
          </ac:spMkLst>
        </pc:spChg>
        <pc:spChg chg="mod">
          <ac:chgData name="Milen Spasov" userId="cef1107d-a77d-4d32-bd50-18e6745e452a" providerId="ADAL" clId="{6504BB63-59C8-4B79-950D-341D56D8F942}" dt="2021-10-10T01:07:58.850" v="1455" actId="20577"/>
          <ac:spMkLst>
            <pc:docMk/>
            <pc:sldMk cId="3189061390" sldId="282"/>
            <ac:spMk id="6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0:44:35.824" v="23" actId="21"/>
          <ac:spMkLst>
            <pc:docMk/>
            <pc:sldMk cId="3189061390" sldId="282"/>
            <ac:spMk id="8" creationId="{28FA3479-E460-414E-A3BE-6A7D828E8788}"/>
          </ac:spMkLst>
        </pc:spChg>
      </pc:sldChg>
      <pc:sldChg chg="del">
        <pc:chgData name="Milen Spasov" userId="cef1107d-a77d-4d32-bd50-18e6745e452a" providerId="ADAL" clId="{6504BB63-59C8-4B79-950D-341D56D8F942}" dt="2021-10-10T00:59:50.462" v="1037" actId="2696"/>
        <pc:sldMkLst>
          <pc:docMk/>
          <pc:sldMk cId="3349829652" sldId="283"/>
        </pc:sldMkLst>
      </pc:sldChg>
      <pc:sldChg chg="del">
        <pc:chgData name="Milen Spasov" userId="cef1107d-a77d-4d32-bd50-18e6745e452a" providerId="ADAL" clId="{6504BB63-59C8-4B79-950D-341D56D8F942}" dt="2021-10-10T00:59:52.258" v="1038" actId="2696"/>
        <pc:sldMkLst>
          <pc:docMk/>
          <pc:sldMk cId="795920418" sldId="285"/>
        </pc:sldMkLst>
      </pc:sldChg>
      <pc:sldChg chg="del">
        <pc:chgData name="Milen Spasov" userId="cef1107d-a77d-4d32-bd50-18e6745e452a" providerId="ADAL" clId="{6504BB63-59C8-4B79-950D-341D56D8F942}" dt="2021-10-10T01:26:45.312" v="3244" actId="2696"/>
        <pc:sldMkLst>
          <pc:docMk/>
          <pc:sldMk cId="2612779196" sldId="287"/>
        </pc:sldMkLst>
      </pc:sldChg>
      <pc:sldChg chg="del">
        <pc:chgData name="Milen Spasov" userId="cef1107d-a77d-4d32-bd50-18e6745e452a" providerId="ADAL" clId="{6504BB63-59C8-4B79-950D-341D56D8F942}" dt="2021-10-10T01:26:47.325" v="3245" actId="2696"/>
        <pc:sldMkLst>
          <pc:docMk/>
          <pc:sldMk cId="1124037223" sldId="288"/>
        </pc:sldMkLst>
      </pc:sldChg>
      <pc:sldChg chg="del">
        <pc:chgData name="Milen Spasov" userId="cef1107d-a77d-4d32-bd50-18e6745e452a" providerId="ADAL" clId="{6504BB63-59C8-4B79-950D-341D56D8F942}" dt="2021-10-10T01:58:08.649" v="4311" actId="2696"/>
        <pc:sldMkLst>
          <pc:docMk/>
          <pc:sldMk cId="2060553397" sldId="289"/>
        </pc:sldMkLst>
      </pc:sldChg>
      <pc:sldChg chg="del">
        <pc:chgData name="Milen Spasov" userId="cef1107d-a77d-4d32-bd50-18e6745e452a" providerId="ADAL" clId="{6504BB63-59C8-4B79-950D-341D56D8F942}" dt="2021-10-10T01:27:34.064" v="3246" actId="2696"/>
        <pc:sldMkLst>
          <pc:docMk/>
          <pc:sldMk cId="822473328" sldId="290"/>
        </pc:sldMkLst>
      </pc:sldChg>
      <pc:sldChg chg="del">
        <pc:chgData name="Milen Spasov" userId="cef1107d-a77d-4d32-bd50-18e6745e452a" providerId="ADAL" clId="{6504BB63-59C8-4B79-950D-341D56D8F942}" dt="2021-10-10T01:27:36.865" v="3247" actId="2696"/>
        <pc:sldMkLst>
          <pc:docMk/>
          <pc:sldMk cId="3974325831" sldId="291"/>
        </pc:sldMkLst>
      </pc:sldChg>
      <pc:sldChg chg="del">
        <pc:chgData name="Milen Spasov" userId="cef1107d-a77d-4d32-bd50-18e6745e452a" providerId="ADAL" clId="{6504BB63-59C8-4B79-950D-341D56D8F942}" dt="2021-10-10T01:26:43.423" v="3243" actId="2696"/>
        <pc:sldMkLst>
          <pc:docMk/>
          <pc:sldMk cId="2456191930" sldId="293"/>
        </pc:sldMkLst>
      </pc:sldChg>
      <pc:sldChg chg="del">
        <pc:chgData name="Milen Spasov" userId="cef1107d-a77d-4d32-bd50-18e6745e452a" providerId="ADAL" clId="{6504BB63-59C8-4B79-950D-341D56D8F942}" dt="2021-10-10T00:54:00.212" v="525" actId="2696"/>
        <pc:sldMkLst>
          <pc:docMk/>
          <pc:sldMk cId="3301094207" sldId="294"/>
        </pc:sldMkLst>
      </pc:sldChg>
      <pc:sldChg chg="addSp modSp add mod modAnim">
        <pc:chgData name="Milen Spasov" userId="cef1107d-a77d-4d32-bd50-18e6745e452a" providerId="ADAL" clId="{6504BB63-59C8-4B79-950D-341D56D8F942}" dt="2021-10-10T01:01:35.805" v="1122" actId="123"/>
        <pc:sldMkLst>
          <pc:docMk/>
          <pc:sldMk cId="791223567" sldId="295"/>
        </pc:sldMkLst>
        <pc:spChg chg="mod">
          <ac:chgData name="Milen Spasov" userId="cef1107d-a77d-4d32-bd50-18e6745e452a" providerId="ADAL" clId="{6504BB63-59C8-4B79-950D-341D56D8F942}" dt="2021-10-10T00:54:37.341" v="581" actId="20577"/>
          <ac:spMkLst>
            <pc:docMk/>
            <pc:sldMk cId="791223567" sldId="295"/>
            <ac:spMk id="2" creationId="{00000000-0000-0000-0000-000000000000}"/>
          </ac:spMkLst>
        </pc:spChg>
        <pc:spChg chg="mod">
          <ac:chgData name="Milen Spasov" userId="cef1107d-a77d-4d32-bd50-18e6745e452a" providerId="ADAL" clId="{6504BB63-59C8-4B79-950D-341D56D8F942}" dt="2021-10-10T01:01:35.805" v="1122" actId="123"/>
          <ac:spMkLst>
            <pc:docMk/>
            <pc:sldMk cId="791223567" sldId="295"/>
            <ac:spMk id="6" creationId="{00000000-0000-0000-0000-000000000000}"/>
          </ac:spMkLst>
        </pc:spChg>
        <pc:picChg chg="add mod">
          <ac:chgData name="Milen Spasov" userId="cef1107d-a77d-4d32-bd50-18e6745e452a" providerId="ADAL" clId="{6504BB63-59C8-4B79-950D-341D56D8F942}" dt="2021-10-10T00:55:43.243" v="591" actId="1076"/>
          <ac:picMkLst>
            <pc:docMk/>
            <pc:sldMk cId="791223567" sldId="295"/>
            <ac:picMk id="1026" creationId="{C6F1967A-7B65-40CA-BAB4-655877F9C724}"/>
          </ac:picMkLst>
        </pc:picChg>
      </pc:sldChg>
      <pc:sldChg chg="addSp modSp add mod modAnim">
        <pc:chgData name="Milen Spasov" userId="cef1107d-a77d-4d32-bd50-18e6745e452a" providerId="ADAL" clId="{6504BB63-59C8-4B79-950D-341D56D8F942}" dt="2021-10-10T01:02:01.862" v="1125" actId="1076"/>
        <pc:sldMkLst>
          <pc:docMk/>
          <pc:sldMk cId="3666821827" sldId="296"/>
        </pc:sldMkLst>
        <pc:spChg chg="mod">
          <ac:chgData name="Milen Spasov" userId="cef1107d-a77d-4d32-bd50-18e6745e452a" providerId="ADAL" clId="{6504BB63-59C8-4B79-950D-341D56D8F942}" dt="2021-10-10T01:00:18.299" v="1048" actId="20577"/>
          <ac:spMkLst>
            <pc:docMk/>
            <pc:sldMk cId="3666821827" sldId="296"/>
            <ac:spMk id="2" creationId="{00000000-0000-0000-0000-000000000000}"/>
          </ac:spMkLst>
        </pc:spChg>
        <pc:spChg chg="mod">
          <ac:chgData name="Milen Spasov" userId="cef1107d-a77d-4d32-bd50-18e6745e452a" providerId="ADAL" clId="{6504BB63-59C8-4B79-950D-341D56D8F942}" dt="2021-10-10T01:01:30.910" v="1121" actId="123"/>
          <ac:spMkLst>
            <pc:docMk/>
            <pc:sldMk cId="3666821827" sldId="296"/>
            <ac:spMk id="6" creationId="{00000000-0000-0000-0000-000000000000}"/>
          </ac:spMkLst>
        </pc:spChg>
        <pc:picChg chg="add mod">
          <ac:chgData name="Milen Spasov" userId="cef1107d-a77d-4d32-bd50-18e6745e452a" providerId="ADAL" clId="{6504BB63-59C8-4B79-950D-341D56D8F942}" dt="2021-10-10T01:02:01.862" v="1125" actId="1076"/>
          <ac:picMkLst>
            <pc:docMk/>
            <pc:sldMk cId="3666821827" sldId="296"/>
            <ac:picMk id="2050" creationId="{0F668E54-3EDE-4348-9BA2-21C7828DD915}"/>
          </ac:picMkLst>
        </pc:picChg>
      </pc:sldChg>
      <pc:sldChg chg="addSp delSp modSp add mod">
        <pc:chgData name="Milen Spasov" userId="cef1107d-a77d-4d32-bd50-18e6745e452a" providerId="ADAL" clId="{6504BB63-59C8-4B79-950D-341D56D8F942}" dt="2021-10-10T01:13:56.296" v="2030" actId="20577"/>
        <pc:sldMkLst>
          <pc:docMk/>
          <pc:sldMk cId="3102634901" sldId="297"/>
        </pc:sldMkLst>
        <pc:spChg chg="mod">
          <ac:chgData name="Milen Spasov" userId="cef1107d-a77d-4d32-bd50-18e6745e452a" providerId="ADAL" clId="{6504BB63-59C8-4B79-950D-341D56D8F942}" dt="2021-10-10T01:03:30.739" v="1239" actId="20577"/>
          <ac:spMkLst>
            <pc:docMk/>
            <pc:sldMk cId="3102634901" sldId="297"/>
            <ac:spMk id="2" creationId="{00000000-0000-0000-0000-000000000000}"/>
          </ac:spMkLst>
        </pc:spChg>
        <pc:spChg chg="add del">
          <ac:chgData name="Milen Spasov" userId="cef1107d-a77d-4d32-bd50-18e6745e452a" providerId="ADAL" clId="{6504BB63-59C8-4B79-950D-341D56D8F942}" dt="2021-10-10T01:04:52.526" v="1258"/>
          <ac:spMkLst>
            <pc:docMk/>
            <pc:sldMk cId="3102634901" sldId="297"/>
            <ac:spMk id="3" creationId="{88F00EBA-5FBA-43B2-B7C2-D108F1AF3B3C}"/>
          </ac:spMkLst>
        </pc:spChg>
        <pc:spChg chg="add del">
          <ac:chgData name="Milen Spasov" userId="cef1107d-a77d-4d32-bd50-18e6745e452a" providerId="ADAL" clId="{6504BB63-59C8-4B79-950D-341D56D8F942}" dt="2021-10-10T01:05:00.314" v="1262"/>
          <ac:spMkLst>
            <pc:docMk/>
            <pc:sldMk cId="3102634901" sldId="297"/>
            <ac:spMk id="4" creationId="{79B83338-1D24-45D8-BA36-6B7D6B89FC07}"/>
          </ac:spMkLst>
        </pc:spChg>
        <pc:spChg chg="add del mod">
          <ac:chgData name="Milen Spasov" userId="cef1107d-a77d-4d32-bd50-18e6745e452a" providerId="ADAL" clId="{6504BB63-59C8-4B79-950D-341D56D8F942}" dt="2021-10-10T01:05:00.076" v="1261"/>
          <ac:spMkLst>
            <pc:docMk/>
            <pc:sldMk cId="3102634901" sldId="297"/>
            <ac:spMk id="5" creationId="{BB50F8E8-4E07-4ECB-9874-09EAD64B31A5}"/>
          </ac:spMkLst>
        </pc:spChg>
        <pc:spChg chg="mod">
          <ac:chgData name="Milen Spasov" userId="cef1107d-a77d-4d32-bd50-18e6745e452a" providerId="ADAL" clId="{6504BB63-59C8-4B79-950D-341D56D8F942}" dt="2021-10-10T01:13:56.296" v="2030" actId="20577"/>
          <ac:spMkLst>
            <pc:docMk/>
            <pc:sldMk cId="3102634901" sldId="297"/>
            <ac:spMk id="6" creationId="{00000000-0000-0000-0000-000000000000}"/>
          </ac:spMkLst>
        </pc:spChg>
        <pc:spChg chg="add del mod">
          <ac:chgData name="Milen Spasov" userId="cef1107d-a77d-4d32-bd50-18e6745e452a" providerId="ADAL" clId="{6504BB63-59C8-4B79-950D-341D56D8F942}" dt="2021-10-10T01:05:11.402" v="1266"/>
          <ac:spMkLst>
            <pc:docMk/>
            <pc:sldMk cId="3102634901" sldId="297"/>
            <ac:spMk id="8" creationId="{0C0138F1-41DE-4510-AA40-397BF65A7C88}"/>
          </ac:spMkLst>
        </pc:spChg>
        <pc:picChg chg="del">
          <ac:chgData name="Milen Spasov" userId="cef1107d-a77d-4d32-bd50-18e6745e452a" providerId="ADAL" clId="{6504BB63-59C8-4B79-950D-341D56D8F942}" dt="2021-10-10T01:02:12.151" v="1127" actId="21"/>
          <ac:picMkLst>
            <pc:docMk/>
            <pc:sldMk cId="3102634901" sldId="297"/>
            <ac:picMk id="2050" creationId="{0F668E54-3EDE-4348-9BA2-21C7828DD915}"/>
          </ac:picMkLst>
        </pc:picChg>
        <pc:picChg chg="add mod">
          <ac:chgData name="Milen Spasov" userId="cef1107d-a77d-4d32-bd50-18e6745e452a" providerId="ADAL" clId="{6504BB63-59C8-4B79-950D-341D56D8F942}" dt="2021-10-10T01:05:40.540" v="1268" actId="1076"/>
          <ac:picMkLst>
            <pc:docMk/>
            <pc:sldMk cId="3102634901" sldId="297"/>
            <ac:picMk id="3082" creationId="{C498806F-527E-4282-A0AD-4989B5699F10}"/>
          </ac:picMkLst>
        </pc:picChg>
      </pc:sldChg>
      <pc:sldChg chg="addSp delSp modSp add mod delAnim modAnim">
        <pc:chgData name="Milen Spasov" userId="cef1107d-a77d-4d32-bd50-18e6745e452a" providerId="ADAL" clId="{6504BB63-59C8-4B79-950D-341D56D8F942}" dt="2021-10-10T01:41:29.278" v="4310" actId="1076"/>
        <pc:sldMkLst>
          <pc:docMk/>
          <pc:sldMk cId="2428438951" sldId="298"/>
        </pc:sldMkLst>
        <pc:spChg chg="mod">
          <ac:chgData name="Milen Spasov" userId="cef1107d-a77d-4d32-bd50-18e6745e452a" providerId="ADAL" clId="{6504BB63-59C8-4B79-950D-341D56D8F942}" dt="2021-10-10T01:18:03.172" v="2171" actId="1076"/>
          <ac:spMkLst>
            <pc:docMk/>
            <pc:sldMk cId="2428438951" sldId="298"/>
            <ac:spMk id="2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1:17:44.815" v="2150" actId="21"/>
          <ac:spMkLst>
            <pc:docMk/>
            <pc:sldMk cId="2428438951" sldId="298"/>
            <ac:spMk id="6" creationId="{00000000-0000-0000-0000-000000000000}"/>
          </ac:spMkLst>
        </pc:spChg>
        <pc:spChg chg="add mod">
          <ac:chgData name="Milen Spasov" userId="cef1107d-a77d-4d32-bd50-18e6745e452a" providerId="ADAL" clId="{6504BB63-59C8-4B79-950D-341D56D8F942}" dt="2021-10-10T01:41:12.176" v="4308" actId="20577"/>
          <ac:spMkLst>
            <pc:docMk/>
            <pc:sldMk cId="2428438951" sldId="298"/>
            <ac:spMk id="8" creationId="{4EB5A2CE-88B5-4A90-9099-0D8E32879942}"/>
          </ac:spMkLst>
        </pc:spChg>
        <pc:graphicFrameChg chg="add mod modGraphic">
          <ac:chgData name="Milen Spasov" userId="cef1107d-a77d-4d32-bd50-18e6745e452a" providerId="ADAL" clId="{6504BB63-59C8-4B79-950D-341D56D8F942}" dt="2021-10-10T01:41:29.278" v="4310" actId="1076"/>
          <ac:graphicFrameMkLst>
            <pc:docMk/>
            <pc:sldMk cId="2428438951" sldId="298"/>
            <ac:graphicFrameMk id="3" creationId="{4A630C23-35CA-4D85-B8EF-66370C26E0EC}"/>
          </ac:graphicFrameMkLst>
        </pc:graphicFrameChg>
        <pc:picChg chg="del">
          <ac:chgData name="Milen Spasov" userId="cef1107d-a77d-4d32-bd50-18e6745e452a" providerId="ADAL" clId="{6504BB63-59C8-4B79-950D-341D56D8F942}" dt="2021-10-10T01:17:42.733" v="2149" actId="478"/>
          <ac:picMkLst>
            <pc:docMk/>
            <pc:sldMk cId="2428438951" sldId="298"/>
            <ac:picMk id="3082" creationId="{C498806F-527E-4282-A0AD-4989B5699F10}"/>
          </ac:picMkLst>
        </pc:picChg>
      </pc:sldChg>
      <pc:sldChg chg="add del">
        <pc:chgData name="Milen Spasov" userId="cef1107d-a77d-4d32-bd50-18e6745e452a" providerId="ADAL" clId="{6504BB63-59C8-4B79-950D-341D56D8F942}" dt="2021-10-10T01:02:51.464" v="1129"/>
        <pc:sldMkLst>
          <pc:docMk/>
          <pc:sldMk cId="3212627832" sldId="298"/>
        </pc:sldMkLst>
      </pc:sldChg>
      <pc:sldChg chg="addSp delSp modSp add mod modAnim">
        <pc:chgData name="Milen Spasov" userId="cef1107d-a77d-4d32-bd50-18e6745e452a" providerId="ADAL" clId="{6504BB63-59C8-4B79-950D-341D56D8F942}" dt="2021-10-10T01:36:08.163" v="4099" actId="20577"/>
        <pc:sldMkLst>
          <pc:docMk/>
          <pc:sldMk cId="3926113297" sldId="299"/>
        </pc:sldMkLst>
        <pc:spChg chg="mod">
          <ac:chgData name="Milen Spasov" userId="cef1107d-a77d-4d32-bd50-18e6745e452a" providerId="ADAL" clId="{6504BB63-59C8-4B79-950D-341D56D8F942}" dt="2021-10-10T01:27:51.846" v="3273" actId="20577"/>
          <ac:spMkLst>
            <pc:docMk/>
            <pc:sldMk cId="3926113297" sldId="299"/>
            <ac:spMk id="2" creationId="{00000000-0000-0000-0000-000000000000}"/>
          </ac:spMkLst>
        </pc:spChg>
        <pc:spChg chg="add mod">
          <ac:chgData name="Milen Spasov" userId="cef1107d-a77d-4d32-bd50-18e6745e452a" providerId="ADAL" clId="{6504BB63-59C8-4B79-950D-341D56D8F942}" dt="2021-10-10T01:36:08.163" v="4099" actId="20577"/>
          <ac:spMkLst>
            <pc:docMk/>
            <pc:sldMk cId="3926113297" sldId="299"/>
            <ac:spMk id="6" creationId="{F6971D39-332A-4D0B-9C9F-DD6BCF8816BD}"/>
          </ac:spMkLst>
        </pc:spChg>
        <pc:graphicFrameChg chg="del mod">
          <ac:chgData name="Milen Spasov" userId="cef1107d-a77d-4d32-bd50-18e6745e452a" providerId="ADAL" clId="{6504BB63-59C8-4B79-950D-341D56D8F942}" dt="2021-10-10T01:28:00.395" v="3275" actId="21"/>
          <ac:graphicFrameMkLst>
            <pc:docMk/>
            <pc:sldMk cId="3926113297" sldId="299"/>
            <ac:graphicFrameMk id="3" creationId="{4A630C23-35CA-4D85-B8EF-66370C26E0EC}"/>
          </ac:graphicFrameMkLst>
        </pc:graphicFrameChg>
        <pc:picChg chg="add mod">
          <ac:chgData name="Milen Spasov" userId="cef1107d-a77d-4d32-bd50-18e6745e452a" providerId="ADAL" clId="{6504BB63-59C8-4B79-950D-341D56D8F942}" dt="2021-10-10T01:33:32.353" v="3979" actId="1076"/>
          <ac:picMkLst>
            <pc:docMk/>
            <pc:sldMk cId="3926113297" sldId="299"/>
            <ac:picMk id="5" creationId="{48AE9A02-2F71-4F2E-A2AD-1514FF728D46}"/>
          </ac:picMkLst>
        </pc:picChg>
      </pc:sldChg>
    </pc:docChg>
  </pc:docChgLst>
  <pc:docChgLst>
    <pc:chgData name="Milen Spasov" userId="cef1107d-a77d-4d32-bd50-18e6745e452a" providerId="ADAL" clId="{EB2A8683-CF4B-40BB-B28A-B624DAC0C4F6}"/>
    <pc:docChg chg="undo custSel addSld delSld modSld sldOrd">
      <pc:chgData name="Milen Spasov" userId="cef1107d-a77d-4d32-bd50-18e6745e452a" providerId="ADAL" clId="{EB2A8683-CF4B-40BB-B28A-B624DAC0C4F6}" dt="2021-10-15T06:33:19.200" v="9084"/>
      <pc:docMkLst>
        <pc:docMk/>
      </pc:docMkLst>
      <pc:sldChg chg="modSp mod">
        <pc:chgData name="Milen Spasov" userId="cef1107d-a77d-4d32-bd50-18e6745e452a" providerId="ADAL" clId="{EB2A8683-CF4B-40BB-B28A-B624DAC0C4F6}" dt="2021-10-14T22:37:38.969" v="59" actId="20577"/>
        <pc:sldMkLst>
          <pc:docMk/>
          <pc:sldMk cId="4159982713" sldId="258"/>
        </pc:sldMkLst>
        <pc:spChg chg="mod">
          <ac:chgData name="Milen Spasov" userId="cef1107d-a77d-4d32-bd50-18e6745e452a" providerId="ADAL" clId="{EB2A8683-CF4B-40BB-B28A-B624DAC0C4F6}" dt="2021-10-14T22:37:38.969" v="59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addSp modSp mod modAnim">
        <pc:chgData name="Milen Spasov" userId="cef1107d-a77d-4d32-bd50-18e6745e452a" providerId="ADAL" clId="{EB2A8683-CF4B-40BB-B28A-B624DAC0C4F6}" dt="2021-10-15T00:55:48.075" v="8200"/>
        <pc:sldMkLst>
          <pc:docMk/>
          <pc:sldMk cId="3189061390" sldId="282"/>
        </pc:sldMkLst>
        <pc:spChg chg="mod">
          <ac:chgData name="Milen Spasov" userId="cef1107d-a77d-4d32-bd50-18e6745e452a" providerId="ADAL" clId="{EB2A8683-CF4B-40BB-B28A-B624DAC0C4F6}" dt="2021-10-14T22:37:49.451" v="71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4T22:46:31.863" v="435" actId="20577"/>
          <ac:spMkLst>
            <pc:docMk/>
            <pc:sldMk cId="3189061390" sldId="282"/>
            <ac:spMk id="6" creationId="{00000000-0000-0000-0000-000000000000}"/>
          </ac:spMkLst>
        </pc:spChg>
        <pc:picChg chg="add mod">
          <ac:chgData name="Milen Spasov" userId="cef1107d-a77d-4d32-bd50-18e6745e452a" providerId="ADAL" clId="{EB2A8683-CF4B-40BB-B28A-B624DAC0C4F6}" dt="2021-10-14T22:38:22.403" v="78" actId="1076"/>
          <ac:picMkLst>
            <pc:docMk/>
            <pc:sldMk cId="3189061390" sldId="282"/>
            <ac:picMk id="1026" creationId="{7556EF87-7836-401E-9D45-2717BFFA0DE7}"/>
          </ac:picMkLst>
        </pc:picChg>
      </pc:sldChg>
      <pc:sldChg chg="del">
        <pc:chgData name="Milen Spasov" userId="cef1107d-a77d-4d32-bd50-18e6745e452a" providerId="ADAL" clId="{EB2A8683-CF4B-40BB-B28A-B624DAC0C4F6}" dt="2021-10-14T22:46:42.286" v="436" actId="2696"/>
        <pc:sldMkLst>
          <pc:docMk/>
          <pc:sldMk cId="791223567" sldId="295"/>
        </pc:sldMkLst>
      </pc:sldChg>
      <pc:sldChg chg="del">
        <pc:chgData name="Milen Spasov" userId="cef1107d-a77d-4d32-bd50-18e6745e452a" providerId="ADAL" clId="{EB2A8683-CF4B-40BB-B28A-B624DAC0C4F6}" dt="2021-10-14T22:46:46.780" v="438" actId="2696"/>
        <pc:sldMkLst>
          <pc:docMk/>
          <pc:sldMk cId="3666821827" sldId="296"/>
        </pc:sldMkLst>
      </pc:sldChg>
      <pc:sldChg chg="del">
        <pc:chgData name="Milen Spasov" userId="cef1107d-a77d-4d32-bd50-18e6745e452a" providerId="ADAL" clId="{EB2A8683-CF4B-40BB-B28A-B624DAC0C4F6}" dt="2021-10-14T22:46:44.553" v="437" actId="2696"/>
        <pc:sldMkLst>
          <pc:docMk/>
          <pc:sldMk cId="3715559389" sldId="305"/>
        </pc:sldMkLst>
      </pc:sldChg>
      <pc:sldChg chg="del">
        <pc:chgData name="Milen Spasov" userId="cef1107d-a77d-4d32-bd50-18e6745e452a" providerId="ADAL" clId="{EB2A8683-CF4B-40BB-B28A-B624DAC0C4F6}" dt="2021-10-14T22:46:49.419" v="439" actId="2696"/>
        <pc:sldMkLst>
          <pc:docMk/>
          <pc:sldMk cId="3188510484" sldId="307"/>
        </pc:sldMkLst>
      </pc:sldChg>
      <pc:sldChg chg="addSp delSp modSp mod modAnim">
        <pc:chgData name="Milen Spasov" userId="cef1107d-a77d-4d32-bd50-18e6745e452a" providerId="ADAL" clId="{EB2A8683-CF4B-40BB-B28A-B624DAC0C4F6}" dt="2021-10-15T00:56:49.912" v="8216"/>
        <pc:sldMkLst>
          <pc:docMk/>
          <pc:sldMk cId="2356699583" sldId="308"/>
        </pc:sldMkLst>
        <pc:spChg chg="mod">
          <ac:chgData name="Milen Spasov" userId="cef1107d-a77d-4d32-bd50-18e6745e452a" providerId="ADAL" clId="{EB2A8683-CF4B-40BB-B28A-B624DAC0C4F6}" dt="2021-10-14T23:00:33.365" v="1312" actId="20577"/>
          <ac:spMkLst>
            <pc:docMk/>
            <pc:sldMk cId="2356699583" sldId="308"/>
            <ac:spMk id="2" creationId="{00000000-0000-0000-0000-000000000000}"/>
          </ac:spMkLst>
        </pc:spChg>
        <pc:spChg chg="add del">
          <ac:chgData name="Milen Spasov" userId="cef1107d-a77d-4d32-bd50-18e6745e452a" providerId="ADAL" clId="{EB2A8683-CF4B-40BB-B28A-B624DAC0C4F6}" dt="2021-10-14T22:49:48.484" v="595"/>
          <ac:spMkLst>
            <pc:docMk/>
            <pc:sldMk cId="2356699583" sldId="308"/>
            <ac:spMk id="3" creationId="{3A7FB5DA-0DB4-4027-AC96-4BFE7B0DCE44}"/>
          </ac:spMkLst>
        </pc:spChg>
        <pc:spChg chg="add del mod">
          <ac:chgData name="Milen Spasov" userId="cef1107d-a77d-4d32-bd50-18e6745e452a" providerId="ADAL" clId="{EB2A8683-CF4B-40BB-B28A-B624DAC0C4F6}" dt="2021-10-14T22:49:48.314" v="594"/>
          <ac:spMkLst>
            <pc:docMk/>
            <pc:sldMk cId="2356699583" sldId="308"/>
            <ac:spMk id="4" creationId="{211741B5-92F0-4E72-AF44-524586A0AB47}"/>
          </ac:spMkLst>
        </pc:spChg>
        <pc:spChg chg="add del">
          <ac:chgData name="Milen Spasov" userId="cef1107d-a77d-4d32-bd50-18e6745e452a" providerId="ADAL" clId="{EB2A8683-CF4B-40BB-B28A-B624DAC0C4F6}" dt="2021-10-14T22:49:51.196" v="599"/>
          <ac:spMkLst>
            <pc:docMk/>
            <pc:sldMk cId="2356699583" sldId="308"/>
            <ac:spMk id="5" creationId="{59C40ECE-5DA2-4858-9631-DEC4074ABA61}"/>
          </ac:spMkLst>
        </pc:spChg>
        <pc:spChg chg="mod">
          <ac:chgData name="Milen Spasov" userId="cef1107d-a77d-4d32-bd50-18e6745e452a" providerId="ADAL" clId="{EB2A8683-CF4B-40BB-B28A-B624DAC0C4F6}" dt="2021-10-15T00:55:16.982" v="8198" actId="20577"/>
          <ac:spMkLst>
            <pc:docMk/>
            <pc:sldMk cId="2356699583" sldId="308"/>
            <ac:spMk id="6" creationId="{00000000-0000-0000-0000-000000000000}"/>
          </ac:spMkLst>
        </pc:spChg>
        <pc:spChg chg="add del mod">
          <ac:chgData name="Milen Spasov" userId="cef1107d-a77d-4d32-bd50-18e6745e452a" providerId="ADAL" clId="{EB2A8683-CF4B-40BB-B28A-B624DAC0C4F6}" dt="2021-10-14T22:49:51.044" v="598"/>
          <ac:spMkLst>
            <pc:docMk/>
            <pc:sldMk cId="2356699583" sldId="308"/>
            <ac:spMk id="8" creationId="{DBC01A85-C136-4048-B11D-5B26BAC70051}"/>
          </ac:spMkLst>
        </pc:spChg>
        <pc:spChg chg="add del">
          <ac:chgData name="Milen Spasov" userId="cef1107d-a77d-4d32-bd50-18e6745e452a" providerId="ADAL" clId="{EB2A8683-CF4B-40BB-B28A-B624DAC0C4F6}" dt="2021-10-14T22:54:10.443" v="938"/>
          <ac:spMkLst>
            <pc:docMk/>
            <pc:sldMk cId="2356699583" sldId="308"/>
            <ac:spMk id="9" creationId="{E772AD53-C2E6-421A-99FF-A203BE5DA121}"/>
          </ac:spMkLst>
        </pc:spChg>
      </pc:sldChg>
      <pc:sldChg chg="modSp add del mod modAnim">
        <pc:chgData name="Milen Spasov" userId="cef1107d-a77d-4d32-bd50-18e6745e452a" providerId="ADAL" clId="{EB2A8683-CF4B-40BB-B28A-B624DAC0C4F6}" dt="2021-10-15T00:54:53.973" v="8197" actId="2696"/>
        <pc:sldMkLst>
          <pc:docMk/>
          <pc:sldMk cId="1362160201" sldId="309"/>
        </pc:sldMkLst>
        <pc:spChg chg="mod">
          <ac:chgData name="Milen Spasov" userId="cef1107d-a77d-4d32-bd50-18e6745e452a" providerId="ADAL" clId="{EB2A8683-CF4B-40BB-B28A-B624DAC0C4F6}" dt="2021-10-14T23:00:27.032" v="1308" actId="20577"/>
          <ac:spMkLst>
            <pc:docMk/>
            <pc:sldMk cId="1362160201" sldId="309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54:39.658" v="8191" actId="1076"/>
          <ac:spMkLst>
            <pc:docMk/>
            <pc:sldMk cId="1362160201" sldId="309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EB2A8683-CF4B-40BB-B28A-B624DAC0C4F6}" dt="2021-10-15T00:57:15.558" v="8221"/>
        <pc:sldMkLst>
          <pc:docMk/>
          <pc:sldMk cId="4279783209" sldId="310"/>
        </pc:sldMkLst>
        <pc:spChg chg="mod">
          <ac:chgData name="Milen Spasov" userId="cef1107d-a77d-4d32-bd50-18e6745e452a" providerId="ADAL" clId="{EB2A8683-CF4B-40BB-B28A-B624DAC0C4F6}" dt="2021-10-14T23:28:41.829" v="3092" actId="20577"/>
          <ac:spMkLst>
            <pc:docMk/>
            <pc:sldMk cId="4279783209" sldId="310"/>
            <ac:spMk id="2" creationId="{00000000-0000-0000-0000-000000000000}"/>
          </ac:spMkLst>
        </pc:spChg>
        <pc:spChg chg="add del">
          <ac:chgData name="Milen Spasov" userId="cef1107d-a77d-4d32-bd50-18e6745e452a" providerId="ADAL" clId="{EB2A8683-CF4B-40BB-B28A-B624DAC0C4F6}" dt="2021-10-14T23:16:12.814" v="2192"/>
          <ac:spMkLst>
            <pc:docMk/>
            <pc:sldMk cId="4279783209" sldId="310"/>
            <ac:spMk id="3" creationId="{E1605933-86C8-43E1-B425-8A4746DFE5BB}"/>
          </ac:spMkLst>
        </pc:spChg>
        <pc:spChg chg="mod">
          <ac:chgData name="Milen Spasov" userId="cef1107d-a77d-4d32-bd50-18e6745e452a" providerId="ADAL" clId="{EB2A8683-CF4B-40BB-B28A-B624DAC0C4F6}" dt="2021-10-14T23:31:50.650" v="3377" actId="20577"/>
          <ac:spMkLst>
            <pc:docMk/>
            <pc:sldMk cId="4279783209" sldId="310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EB2A8683-CF4B-40BB-B28A-B624DAC0C4F6}" dt="2021-10-15T00:57:38.245" v="8226"/>
        <pc:sldMkLst>
          <pc:docMk/>
          <pc:sldMk cId="2779468573" sldId="311"/>
        </pc:sldMkLst>
        <pc:spChg chg="mod">
          <ac:chgData name="Milen Spasov" userId="cef1107d-a77d-4d32-bd50-18e6745e452a" providerId="ADAL" clId="{EB2A8683-CF4B-40BB-B28A-B624DAC0C4F6}" dt="2021-10-14T23:28:46.442" v="3093"/>
          <ac:spMkLst>
            <pc:docMk/>
            <pc:sldMk cId="2779468573" sldId="311"/>
            <ac:spMk id="2" creationId="{00000000-0000-0000-0000-000000000000}"/>
          </ac:spMkLst>
        </pc:spChg>
        <pc:spChg chg="add del">
          <ac:chgData name="Milen Spasov" userId="cef1107d-a77d-4d32-bd50-18e6745e452a" providerId="ADAL" clId="{EB2A8683-CF4B-40BB-B28A-B624DAC0C4F6}" dt="2021-10-14T23:20:41.652" v="2582"/>
          <ac:spMkLst>
            <pc:docMk/>
            <pc:sldMk cId="2779468573" sldId="311"/>
            <ac:spMk id="3" creationId="{946B40FA-F4FE-4A04-8456-82789D8B2A24}"/>
          </ac:spMkLst>
        </pc:spChg>
        <pc:spChg chg="mod">
          <ac:chgData name="Milen Spasov" userId="cef1107d-a77d-4d32-bd50-18e6745e452a" providerId="ADAL" clId="{EB2A8683-CF4B-40BB-B28A-B624DAC0C4F6}" dt="2021-10-14T23:27:13.023" v="3065" actId="207"/>
          <ac:spMkLst>
            <pc:docMk/>
            <pc:sldMk cId="2779468573" sldId="311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EB2A8683-CF4B-40BB-B28A-B624DAC0C4F6}" dt="2021-10-15T00:58:02.890" v="8231"/>
        <pc:sldMkLst>
          <pc:docMk/>
          <pc:sldMk cId="875340183" sldId="312"/>
        </pc:sldMkLst>
        <pc:spChg chg="mod">
          <ac:chgData name="Milen Spasov" userId="cef1107d-a77d-4d32-bd50-18e6745e452a" providerId="ADAL" clId="{EB2A8683-CF4B-40BB-B28A-B624DAC0C4F6}" dt="2021-10-14T23:35:20.277" v="3593" actId="20577"/>
          <ac:spMkLst>
            <pc:docMk/>
            <pc:sldMk cId="875340183" sldId="312"/>
            <ac:spMk id="2" creationId="{00000000-0000-0000-0000-000000000000}"/>
          </ac:spMkLst>
        </pc:spChg>
        <pc:spChg chg="add del">
          <ac:chgData name="Milen Spasov" userId="cef1107d-a77d-4d32-bd50-18e6745e452a" providerId="ADAL" clId="{EB2A8683-CF4B-40BB-B28A-B624DAC0C4F6}" dt="2021-10-14T23:30:30.268" v="3283"/>
          <ac:spMkLst>
            <pc:docMk/>
            <pc:sldMk cId="875340183" sldId="312"/>
            <ac:spMk id="3" creationId="{763EC5B8-91F3-46CF-B363-A4F3A69C0D64}"/>
          </ac:spMkLst>
        </pc:spChg>
        <pc:spChg chg="mod">
          <ac:chgData name="Milen Spasov" userId="cef1107d-a77d-4d32-bd50-18e6745e452a" providerId="ADAL" clId="{EB2A8683-CF4B-40BB-B28A-B624DAC0C4F6}" dt="2021-10-14T23:37:27.998" v="3726" actId="20577"/>
          <ac:spMkLst>
            <pc:docMk/>
            <pc:sldMk cId="875340183" sldId="312"/>
            <ac:spMk id="6" creationId="{00000000-0000-0000-0000-000000000000}"/>
          </ac:spMkLst>
        </pc:spChg>
      </pc:sldChg>
      <pc:sldChg chg="modSp add mod modAnim">
        <pc:chgData name="Milen Spasov" userId="cef1107d-a77d-4d32-bd50-18e6745e452a" providerId="ADAL" clId="{EB2A8683-CF4B-40BB-B28A-B624DAC0C4F6}" dt="2021-10-15T00:58:22.145" v="8235"/>
        <pc:sldMkLst>
          <pc:docMk/>
          <pc:sldMk cId="64300376" sldId="313"/>
        </pc:sldMkLst>
        <pc:spChg chg="mod">
          <ac:chgData name="Milen Spasov" userId="cef1107d-a77d-4d32-bd50-18e6745e452a" providerId="ADAL" clId="{EB2A8683-CF4B-40BB-B28A-B624DAC0C4F6}" dt="2021-10-15T00:16:54.563" v="5721" actId="20577"/>
          <ac:spMkLst>
            <pc:docMk/>
            <pc:sldMk cId="64300376" sldId="313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34:41.283" v="7227" actId="207"/>
          <ac:spMkLst>
            <pc:docMk/>
            <pc:sldMk cId="64300376" sldId="313"/>
            <ac:spMk id="6" creationId="{00000000-0000-0000-0000-000000000000}"/>
          </ac:spMkLst>
        </pc:spChg>
      </pc:sldChg>
      <pc:sldChg chg="modSp add mod ord modAnim">
        <pc:chgData name="Milen Spasov" userId="cef1107d-a77d-4d32-bd50-18e6745e452a" providerId="ADAL" clId="{EB2A8683-CF4B-40BB-B28A-B624DAC0C4F6}" dt="2021-10-15T00:58:14.476" v="8233"/>
        <pc:sldMkLst>
          <pc:docMk/>
          <pc:sldMk cId="3409639318" sldId="314"/>
        </pc:sldMkLst>
        <pc:spChg chg="mod">
          <ac:chgData name="Milen Spasov" userId="cef1107d-a77d-4d32-bd50-18e6745e452a" providerId="ADAL" clId="{EB2A8683-CF4B-40BB-B28A-B624DAC0C4F6}" dt="2021-10-15T00:05:12.423" v="5209" actId="20577"/>
          <ac:spMkLst>
            <pc:docMk/>
            <pc:sldMk cId="3409639318" sldId="314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12:19.111" v="5449" actId="20577"/>
          <ac:spMkLst>
            <pc:docMk/>
            <pc:sldMk cId="3409639318" sldId="314"/>
            <ac:spMk id="6" creationId="{00000000-0000-0000-0000-000000000000}"/>
          </ac:spMkLst>
        </pc:spChg>
      </pc:sldChg>
      <pc:sldChg chg="modSp add del modAnim">
        <pc:chgData name="Milen Spasov" userId="cef1107d-a77d-4d32-bd50-18e6745e452a" providerId="ADAL" clId="{EB2A8683-CF4B-40BB-B28A-B624DAC0C4F6}" dt="2021-10-15T00:17:27.329" v="5732" actId="2696"/>
        <pc:sldMkLst>
          <pc:docMk/>
          <pc:sldMk cId="2369565955" sldId="315"/>
        </pc:sldMkLst>
        <pc:spChg chg="mod">
          <ac:chgData name="Milen Spasov" userId="cef1107d-a77d-4d32-bd50-18e6745e452a" providerId="ADAL" clId="{EB2A8683-CF4B-40BB-B28A-B624DAC0C4F6}" dt="2021-10-15T00:00:35.824" v="4894" actId="20577"/>
          <ac:spMkLst>
            <pc:docMk/>
            <pc:sldMk cId="2369565955" sldId="315"/>
            <ac:spMk id="6" creationId="{00000000-0000-0000-0000-000000000000}"/>
          </ac:spMkLst>
        </pc:spChg>
      </pc:sldChg>
      <pc:sldChg chg="modSp add del modAnim">
        <pc:chgData name="Milen Spasov" userId="cef1107d-a77d-4d32-bd50-18e6745e452a" providerId="ADAL" clId="{EB2A8683-CF4B-40BB-B28A-B624DAC0C4F6}" dt="2021-10-15T00:17:29.692" v="5733" actId="2696"/>
        <pc:sldMkLst>
          <pc:docMk/>
          <pc:sldMk cId="719038831" sldId="316"/>
        </pc:sldMkLst>
        <pc:spChg chg="mod">
          <ac:chgData name="Milen Spasov" userId="cef1107d-a77d-4d32-bd50-18e6745e452a" providerId="ADAL" clId="{EB2A8683-CF4B-40BB-B28A-B624DAC0C4F6}" dt="2021-10-15T00:00:44.830" v="4895" actId="20577"/>
          <ac:spMkLst>
            <pc:docMk/>
            <pc:sldMk cId="719038831" sldId="316"/>
            <ac:spMk id="6" creationId="{00000000-0000-0000-0000-000000000000}"/>
          </ac:spMkLst>
        </pc:spChg>
      </pc:sldChg>
      <pc:sldChg chg="modSp add mod ord modAnim">
        <pc:chgData name="Milen Spasov" userId="cef1107d-a77d-4d32-bd50-18e6745e452a" providerId="ADAL" clId="{EB2A8683-CF4B-40BB-B28A-B624DAC0C4F6}" dt="2021-10-15T00:58:18.210" v="8234"/>
        <pc:sldMkLst>
          <pc:docMk/>
          <pc:sldMk cId="315033959" sldId="317"/>
        </pc:sldMkLst>
        <pc:spChg chg="mod">
          <ac:chgData name="Milen Spasov" userId="cef1107d-a77d-4d32-bd50-18e6745e452a" providerId="ADAL" clId="{EB2A8683-CF4B-40BB-B28A-B624DAC0C4F6}" dt="2021-10-15T00:12:59.832" v="5455" actId="20577"/>
          <ac:spMkLst>
            <pc:docMk/>
            <pc:sldMk cId="315033959" sldId="317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16:39.100" v="5717" actId="20577"/>
          <ac:spMkLst>
            <pc:docMk/>
            <pc:sldMk cId="315033959" sldId="317"/>
            <ac:spMk id="6" creationId="{00000000-0000-0000-0000-000000000000}"/>
          </ac:spMkLst>
        </pc:spChg>
      </pc:sldChg>
      <pc:sldChg chg="modSp add mod ord modAnim">
        <pc:chgData name="Milen Spasov" userId="cef1107d-a77d-4d32-bd50-18e6745e452a" providerId="ADAL" clId="{EB2A8683-CF4B-40BB-B28A-B624DAC0C4F6}" dt="2021-10-15T00:58:10.442" v="8232"/>
        <pc:sldMkLst>
          <pc:docMk/>
          <pc:sldMk cId="2441847278" sldId="318"/>
        </pc:sldMkLst>
        <pc:spChg chg="mod">
          <ac:chgData name="Milen Spasov" userId="cef1107d-a77d-4d32-bd50-18e6745e452a" providerId="ADAL" clId="{EB2A8683-CF4B-40BB-B28A-B624DAC0C4F6}" dt="2021-10-15T00:05:04.416" v="5203" actId="20577"/>
          <ac:spMkLst>
            <pc:docMk/>
            <pc:sldMk cId="2441847278" sldId="318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03:51.513" v="5168" actId="20577"/>
          <ac:spMkLst>
            <pc:docMk/>
            <pc:sldMk cId="2441847278" sldId="318"/>
            <ac:spMk id="6" creationId="{00000000-0000-0000-0000-000000000000}"/>
          </ac:spMkLst>
        </pc:spChg>
      </pc:sldChg>
      <pc:sldChg chg="modSp add mod modAnim">
        <pc:chgData name="Milen Spasov" userId="cef1107d-a77d-4d32-bd50-18e6745e452a" providerId="ADAL" clId="{EB2A8683-CF4B-40BB-B28A-B624DAC0C4F6}" dt="2021-10-15T00:58:26.835" v="8236"/>
        <pc:sldMkLst>
          <pc:docMk/>
          <pc:sldMk cId="1096909354" sldId="319"/>
        </pc:sldMkLst>
        <pc:spChg chg="mod">
          <ac:chgData name="Milen Spasov" userId="cef1107d-a77d-4d32-bd50-18e6745e452a" providerId="ADAL" clId="{EB2A8683-CF4B-40BB-B28A-B624DAC0C4F6}" dt="2021-10-15T00:23:43.214" v="6173" actId="20577"/>
          <ac:spMkLst>
            <pc:docMk/>
            <pc:sldMk cId="1096909354" sldId="319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34:34.361" v="7226" actId="20577"/>
          <ac:spMkLst>
            <pc:docMk/>
            <pc:sldMk cId="1096909354" sldId="319"/>
            <ac:spMk id="6" creationId="{00000000-0000-0000-0000-000000000000}"/>
          </ac:spMkLst>
        </pc:spChg>
      </pc:sldChg>
      <pc:sldChg chg="modSp add mod modAnim">
        <pc:chgData name="Milen Spasov" userId="cef1107d-a77d-4d32-bd50-18e6745e452a" providerId="ADAL" clId="{EB2A8683-CF4B-40BB-B28A-B624DAC0C4F6}" dt="2021-10-15T00:58:37.107" v="8237"/>
        <pc:sldMkLst>
          <pc:docMk/>
          <pc:sldMk cId="1654333132" sldId="320"/>
        </pc:sldMkLst>
        <pc:spChg chg="mod">
          <ac:chgData name="Milen Spasov" userId="cef1107d-a77d-4d32-bd50-18e6745e452a" providerId="ADAL" clId="{EB2A8683-CF4B-40BB-B28A-B624DAC0C4F6}" dt="2021-10-15T00:28:39.511" v="6794" actId="20577"/>
          <ac:spMkLst>
            <pc:docMk/>
            <pc:sldMk cId="1654333132" sldId="320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34:19.614" v="7222" actId="20577"/>
          <ac:spMkLst>
            <pc:docMk/>
            <pc:sldMk cId="1654333132" sldId="320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EB2A8683-CF4B-40BB-B28A-B624DAC0C4F6}" dt="2021-10-15T00:59:24.602" v="8247"/>
        <pc:sldMkLst>
          <pc:docMk/>
          <pc:sldMk cId="3075920861" sldId="321"/>
        </pc:sldMkLst>
        <pc:spChg chg="mod">
          <ac:chgData name="Milen Spasov" userId="cef1107d-a77d-4d32-bd50-18e6745e452a" providerId="ADAL" clId="{EB2A8683-CF4B-40BB-B28A-B624DAC0C4F6}" dt="2021-10-15T00:39:37.348" v="7647" actId="20577"/>
          <ac:spMkLst>
            <pc:docMk/>
            <pc:sldMk cId="3075920861" sldId="321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48:18.531" v="8174" actId="20577"/>
          <ac:spMkLst>
            <pc:docMk/>
            <pc:sldMk cId="3075920861" sldId="321"/>
            <ac:spMk id="6" creationId="{00000000-0000-0000-0000-000000000000}"/>
          </ac:spMkLst>
        </pc:spChg>
        <pc:picChg chg="add del mod">
          <ac:chgData name="Milen Spasov" userId="cef1107d-a77d-4d32-bd50-18e6745e452a" providerId="ADAL" clId="{EB2A8683-CF4B-40BB-B28A-B624DAC0C4F6}" dt="2021-10-15T00:48:47.142" v="8177" actId="478"/>
          <ac:picMkLst>
            <pc:docMk/>
            <pc:sldMk cId="3075920861" sldId="321"/>
            <ac:picMk id="7170" creationId="{7A004742-EE15-4E88-8EF1-CAC1AD8BC832}"/>
          </ac:picMkLst>
        </pc:picChg>
        <pc:picChg chg="add mod">
          <ac:chgData name="Milen Spasov" userId="cef1107d-a77d-4d32-bd50-18e6745e452a" providerId="ADAL" clId="{EB2A8683-CF4B-40BB-B28A-B624DAC0C4F6}" dt="2021-10-15T00:49:16.801" v="8186" actId="1076"/>
          <ac:picMkLst>
            <pc:docMk/>
            <pc:sldMk cId="3075920861" sldId="321"/>
            <ac:picMk id="7172" creationId="{62A75F25-5433-4656-BFD4-74E3D79975B6}"/>
          </ac:picMkLst>
        </pc:picChg>
      </pc:sldChg>
      <pc:sldChg chg="modSp add mod modAnim">
        <pc:chgData name="Milen Spasov" userId="cef1107d-a77d-4d32-bd50-18e6745e452a" providerId="ADAL" clId="{EB2A8683-CF4B-40BB-B28A-B624DAC0C4F6}" dt="2021-10-15T06:33:04.520" v="9081"/>
        <pc:sldMkLst>
          <pc:docMk/>
          <pc:sldMk cId="696601465" sldId="322"/>
        </pc:sldMkLst>
        <pc:spChg chg="mod">
          <ac:chgData name="Milen Spasov" userId="cef1107d-a77d-4d32-bd50-18e6745e452a" providerId="ADAL" clId="{EB2A8683-CF4B-40BB-B28A-B624DAC0C4F6}" dt="2021-10-15T06:19:24.047" v="8261" actId="20577"/>
          <ac:spMkLst>
            <pc:docMk/>
            <pc:sldMk cId="696601465" sldId="322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6:32:59.925" v="9080" actId="20577"/>
          <ac:spMkLst>
            <pc:docMk/>
            <pc:sldMk cId="696601465" sldId="322"/>
            <ac:spMk id="6" creationId="{00000000-0000-0000-0000-000000000000}"/>
          </ac:spMkLst>
        </pc:spChg>
      </pc:sldChg>
      <pc:sldChg chg="modSp add mod modAnim">
        <pc:chgData name="Milen Spasov" userId="cef1107d-a77d-4d32-bd50-18e6745e452a" providerId="ADAL" clId="{EB2A8683-CF4B-40BB-B28A-B624DAC0C4F6}" dt="2021-10-15T06:33:19.200" v="9084"/>
        <pc:sldMkLst>
          <pc:docMk/>
          <pc:sldMk cId="151638002" sldId="323"/>
        </pc:sldMkLst>
        <pc:spChg chg="mod">
          <ac:chgData name="Milen Spasov" userId="cef1107d-a77d-4d32-bd50-18e6745e452a" providerId="ADAL" clId="{EB2A8683-CF4B-40BB-B28A-B624DAC0C4F6}" dt="2021-10-15T06:25:32.126" v="8770" actId="20577"/>
          <ac:spMkLst>
            <pc:docMk/>
            <pc:sldMk cId="151638002" sldId="323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6:32:08.094" v="9071" actId="207"/>
          <ac:spMkLst>
            <pc:docMk/>
            <pc:sldMk cId="151638002" sldId="323"/>
            <ac:spMk id="6" creationId="{00000000-0000-0000-0000-000000000000}"/>
          </ac:spMkLst>
        </pc:spChg>
      </pc:sldChg>
    </pc:docChg>
  </pc:docChgLst>
  <pc:docChgLst>
    <pc:chgData name="Milen Spasov" userId="cef1107d-a77d-4d32-bd50-18e6745e452a" providerId="ADAL" clId="{EAFF0F5A-0CFF-4CDB-AD37-D1202E259996}"/>
    <pc:docChg chg="undo custSel addSld delSld modSld sldOrd">
      <pc:chgData name="Milen Spasov" userId="cef1107d-a77d-4d32-bd50-18e6745e452a" providerId="ADAL" clId="{EAFF0F5A-0CFF-4CDB-AD37-D1202E259996}" dt="2021-10-08T22:36:13.580" v="6621" actId="20577"/>
      <pc:docMkLst>
        <pc:docMk/>
      </pc:docMkLst>
      <pc:sldChg chg="addSp delSp modSp mod modTransition">
        <pc:chgData name="Milen Spasov" userId="cef1107d-a77d-4d32-bd50-18e6745e452a" providerId="ADAL" clId="{EAFF0F5A-0CFF-4CDB-AD37-D1202E259996}" dt="2021-10-07T20:27:29.831" v="5961"/>
        <pc:sldMkLst>
          <pc:docMk/>
          <pc:sldMk cId="4159982713" sldId="258"/>
        </pc:sldMkLst>
        <pc:spChg chg="add del mod">
          <ac:chgData name="Milen Spasov" userId="cef1107d-a77d-4d32-bd50-18e6745e452a" providerId="ADAL" clId="{EAFF0F5A-0CFF-4CDB-AD37-D1202E259996}" dt="2021-09-30T21:18:47.406" v="70" actId="21"/>
          <ac:spMkLst>
            <pc:docMk/>
            <pc:sldMk cId="4159982713" sldId="258"/>
            <ac:spMk id="2" creationId="{7EF0085B-DAC9-416E-AF4B-899D58C6D0B5}"/>
          </ac:spMkLst>
        </pc:spChg>
        <pc:spChg chg="add del mod">
          <ac:chgData name="Milen Spasov" userId="cef1107d-a77d-4d32-bd50-18e6745e452a" providerId="ADAL" clId="{EAFF0F5A-0CFF-4CDB-AD37-D1202E259996}" dt="2021-09-30T21:18:53.781" v="71" actId="21"/>
          <ac:spMkLst>
            <pc:docMk/>
            <pc:sldMk cId="4159982713" sldId="258"/>
            <ac:spMk id="3" creationId="{AC2C8501-737F-4925-A5A0-5AB6A8F1E65B}"/>
          </ac:spMkLst>
        </pc:spChg>
        <pc:spChg chg="del">
          <ac:chgData name="Milen Spasov" userId="cef1107d-a77d-4d32-bd50-18e6745e452a" providerId="ADAL" clId="{EAFF0F5A-0CFF-4CDB-AD37-D1202E259996}" dt="2021-09-30T21:16:54.219" v="2" actId="21"/>
          <ac:spMkLst>
            <pc:docMk/>
            <pc:sldMk cId="4159982713" sldId="258"/>
            <ac:spMk id="4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1T09:31:51.983" v="2254" actId="1076"/>
          <ac:spMkLst>
            <pc:docMk/>
            <pc:sldMk cId="4159982713" sldId="258"/>
            <ac:spMk id="8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09-30T21:19:04.880" v="75" actId="22"/>
          <ac:spMkLst>
            <pc:docMk/>
            <pc:sldMk cId="4159982713" sldId="258"/>
            <ac:spMk id="11" creationId="{615E6C2C-EFD9-4CD1-861A-F06B171065A1}"/>
          </ac:spMkLst>
        </pc:spChg>
        <pc:picChg chg="del">
          <ac:chgData name="Milen Spasov" userId="cef1107d-a77d-4d32-bd50-18e6745e452a" providerId="ADAL" clId="{EAFF0F5A-0CFF-4CDB-AD37-D1202E259996}" dt="2021-09-30T21:16:55.453" v="3" actId="21"/>
          <ac:picMkLst>
            <pc:docMk/>
            <pc:sldMk cId="4159982713" sldId="258"/>
            <ac:picMk id="7" creationId="{00000000-0000-0000-0000-000000000000}"/>
          </ac:picMkLst>
        </pc:picChg>
        <pc:picChg chg="del mod">
          <ac:chgData name="Milen Spasov" userId="cef1107d-a77d-4d32-bd50-18e6745e452a" providerId="ADAL" clId="{EAFF0F5A-0CFF-4CDB-AD37-D1202E259996}" dt="2021-09-30T21:17:27.047" v="50" actId="21"/>
          <ac:picMkLst>
            <pc:docMk/>
            <pc:sldMk cId="4159982713" sldId="258"/>
            <ac:picMk id="10" creationId="{00000000-0000-0000-0000-000000000000}"/>
          </ac:picMkLst>
        </pc:picChg>
        <pc:picChg chg="add del mod">
          <ac:chgData name="Milen Spasov" userId="cef1107d-a77d-4d32-bd50-18e6745e452a" providerId="ADAL" clId="{EAFF0F5A-0CFF-4CDB-AD37-D1202E259996}" dt="2021-09-30T21:18:39.311" v="63"/>
          <ac:picMkLst>
            <pc:docMk/>
            <pc:sldMk cId="4159982713" sldId="258"/>
            <ac:picMk id="1030" creationId="{4B8257DF-4D46-44CB-B941-FC6F20EE7003}"/>
          </ac:picMkLst>
        </pc:picChg>
        <pc:picChg chg="add mod">
          <ac:chgData name="Milen Spasov" userId="cef1107d-a77d-4d32-bd50-18e6745e452a" providerId="ADAL" clId="{EAFF0F5A-0CFF-4CDB-AD37-D1202E259996}" dt="2021-09-30T21:20:01.184" v="86" actId="1076"/>
          <ac:picMkLst>
            <pc:docMk/>
            <pc:sldMk cId="4159982713" sldId="258"/>
            <ac:picMk id="1032" creationId="{047F8221-E3B5-4F9D-BA05-684CEB97A4D7}"/>
          </ac:picMkLst>
        </pc:picChg>
        <pc:cxnChg chg="add del mod">
          <ac:chgData name="Milen Spasov" userId="cef1107d-a77d-4d32-bd50-18e6745e452a" providerId="ADAL" clId="{EAFF0F5A-0CFF-4CDB-AD37-D1202E259996}" dt="2021-09-30T21:20:34.778" v="100" actId="1076"/>
          <ac:cxnSpMkLst>
            <pc:docMk/>
            <pc:sldMk cId="4159982713" sldId="258"/>
            <ac:cxnSpMk id="5" creationId="{00000000-0000-0000-0000-000000000000}"/>
          </ac:cxnSpMkLst>
        </pc:cxnChg>
      </pc:sldChg>
      <pc:sldChg chg="addSp delSp modSp mod modTransition">
        <pc:chgData name="Milen Spasov" userId="cef1107d-a77d-4d32-bd50-18e6745e452a" providerId="ADAL" clId="{EAFF0F5A-0CFF-4CDB-AD37-D1202E259996}" dt="2021-10-07T21:11:22.421" v="6453"/>
        <pc:sldMkLst>
          <pc:docMk/>
          <pc:sldMk cId="1013109023" sldId="259"/>
        </pc:sldMkLst>
        <pc:spChg chg="add del">
          <ac:chgData name="Milen Spasov" userId="cef1107d-a77d-4d32-bd50-18e6745e452a" providerId="ADAL" clId="{EAFF0F5A-0CFF-4CDB-AD37-D1202E259996}" dt="2021-10-07T21:08:19.311" v="6433" actId="22"/>
          <ac:spMkLst>
            <pc:docMk/>
            <pc:sldMk cId="1013109023" sldId="259"/>
            <ac:spMk id="3" creationId="{6633740B-7710-4A53-9464-B783AFD1EB67}"/>
          </ac:spMkLst>
        </pc:spChg>
        <pc:picChg chg="del">
          <ac:chgData name="Milen Spasov" userId="cef1107d-a77d-4d32-bd50-18e6745e452a" providerId="ADAL" clId="{EAFF0F5A-0CFF-4CDB-AD37-D1202E259996}" dt="2021-10-01T12:43:22.612" v="4129" actId="21"/>
          <ac:picMkLst>
            <pc:docMk/>
            <pc:sldMk cId="1013109023" sldId="259"/>
            <ac:picMk id="8" creationId="{00000000-0000-0000-0000-000000000000}"/>
          </ac:picMkLst>
        </pc:picChg>
        <pc:picChg chg="add del">
          <ac:chgData name="Milen Spasov" userId="cef1107d-a77d-4d32-bd50-18e6745e452a" providerId="ADAL" clId="{EAFF0F5A-0CFF-4CDB-AD37-D1202E259996}" dt="2021-10-07T21:08:27.749" v="6435"/>
          <ac:picMkLst>
            <pc:docMk/>
            <pc:sldMk cId="1013109023" sldId="259"/>
            <ac:picMk id="3074" creationId="{5F3856C4-3C41-43EB-95F7-3A8DEF448530}"/>
          </ac:picMkLst>
        </pc:picChg>
        <pc:picChg chg="add del mod">
          <ac:chgData name="Milen Spasov" userId="cef1107d-a77d-4d32-bd50-18e6745e452a" providerId="ADAL" clId="{EAFF0F5A-0CFF-4CDB-AD37-D1202E259996}" dt="2021-10-07T21:08:54.300" v="6439"/>
          <ac:picMkLst>
            <pc:docMk/>
            <pc:sldMk cId="1013109023" sldId="259"/>
            <ac:picMk id="3076" creationId="{948235E9-5034-4DEB-BC26-DE7587E063B7}"/>
          </ac:picMkLst>
        </pc:picChg>
        <pc:picChg chg="add del mod">
          <ac:chgData name="Milen Spasov" userId="cef1107d-a77d-4d32-bd50-18e6745e452a" providerId="ADAL" clId="{EAFF0F5A-0CFF-4CDB-AD37-D1202E259996}" dt="2021-10-07T21:10:23.960" v="6449"/>
          <ac:picMkLst>
            <pc:docMk/>
            <pc:sldMk cId="1013109023" sldId="259"/>
            <ac:picMk id="3078" creationId="{6121D1D1-D3EE-42B5-B37A-FA1C12055DE3}"/>
          </ac:picMkLst>
        </pc:picChg>
        <pc:picChg chg="add del">
          <ac:chgData name="Milen Spasov" userId="cef1107d-a77d-4d32-bd50-18e6745e452a" providerId="ADAL" clId="{EAFF0F5A-0CFF-4CDB-AD37-D1202E259996}" dt="2021-10-07T21:10:26.860" v="6451"/>
          <ac:picMkLst>
            <pc:docMk/>
            <pc:sldMk cId="1013109023" sldId="259"/>
            <ac:picMk id="3080" creationId="{27A1B094-8B2A-44D9-9063-CD7890F7BAB9}"/>
          </ac:picMkLst>
        </pc:picChg>
        <pc:picChg chg="add">
          <ac:chgData name="Milen Spasov" userId="cef1107d-a77d-4d32-bd50-18e6745e452a" providerId="ADAL" clId="{EAFF0F5A-0CFF-4CDB-AD37-D1202E259996}" dt="2021-10-07T21:10:43.100" v="6452"/>
          <ac:picMkLst>
            <pc:docMk/>
            <pc:sldMk cId="1013109023" sldId="259"/>
            <ac:picMk id="3082" creationId="{9DACFB64-954F-4035-8171-1D1A55205D77}"/>
          </ac:picMkLst>
        </pc:picChg>
      </pc:sldChg>
      <pc:sldChg chg="addSp modSp del">
        <pc:chgData name="Milen Spasov" userId="cef1107d-a77d-4d32-bd50-18e6745e452a" providerId="ADAL" clId="{EAFF0F5A-0CFF-4CDB-AD37-D1202E259996}" dt="2021-10-01T12:21:38.839" v="3734" actId="2696"/>
        <pc:sldMkLst>
          <pc:docMk/>
          <pc:sldMk cId="2785113633" sldId="260"/>
        </pc:sldMkLst>
        <pc:picChg chg="add mod">
          <ac:chgData name="Milen Spasov" userId="cef1107d-a77d-4d32-bd50-18e6745e452a" providerId="ADAL" clId="{EAFF0F5A-0CFF-4CDB-AD37-D1202E259996}" dt="2021-09-30T21:24:49.687" v="500"/>
          <ac:picMkLst>
            <pc:docMk/>
            <pc:sldMk cId="2785113633" sldId="260"/>
            <ac:picMk id="5" creationId="{A137F2C6-0891-4C04-A892-CD677A72D21F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5.718" v="2150" actId="2696"/>
        <pc:sldMkLst>
          <pc:docMk/>
          <pc:sldMk cId="1070187849" sldId="267"/>
        </pc:sldMkLst>
        <pc:picChg chg="add mod">
          <ac:chgData name="Milen Spasov" userId="cef1107d-a77d-4d32-bd50-18e6745e452a" providerId="ADAL" clId="{EAFF0F5A-0CFF-4CDB-AD37-D1202E259996}" dt="2021-09-30T21:24:46.062" v="497"/>
          <ac:picMkLst>
            <pc:docMk/>
            <pc:sldMk cId="1070187849" sldId="267"/>
            <ac:picMk id="5" creationId="{A6624EEC-B2B6-45FB-8657-04EACAE0EDB8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8.203" v="2151" actId="2696"/>
        <pc:sldMkLst>
          <pc:docMk/>
          <pc:sldMk cId="786166035" sldId="268"/>
        </pc:sldMkLst>
        <pc:picChg chg="add mod">
          <ac:chgData name="Milen Spasov" userId="cef1107d-a77d-4d32-bd50-18e6745e452a" providerId="ADAL" clId="{EAFF0F5A-0CFF-4CDB-AD37-D1202E259996}" dt="2021-09-30T21:24:48.297" v="498"/>
          <ac:picMkLst>
            <pc:docMk/>
            <pc:sldMk cId="786166035" sldId="268"/>
            <ac:picMk id="6" creationId="{F9255238-1E72-4971-940F-48FBD3548789}"/>
          </ac:picMkLst>
        </pc:picChg>
      </pc:sldChg>
      <pc:sldChg chg="addSp modSp del">
        <pc:chgData name="Milen Spasov" userId="cef1107d-a77d-4d32-bd50-18e6745e452a" providerId="ADAL" clId="{EAFF0F5A-0CFF-4CDB-AD37-D1202E259996}" dt="2021-09-30T23:03:00.384" v="2152" actId="2696"/>
        <pc:sldMkLst>
          <pc:docMk/>
          <pc:sldMk cId="883063892" sldId="269"/>
        </pc:sldMkLst>
        <pc:picChg chg="add mod">
          <ac:chgData name="Milen Spasov" userId="cef1107d-a77d-4d32-bd50-18e6745e452a" providerId="ADAL" clId="{EAFF0F5A-0CFF-4CDB-AD37-D1202E259996}" dt="2021-09-30T21:24:48.922" v="499"/>
          <ac:picMkLst>
            <pc:docMk/>
            <pc:sldMk cId="883063892" sldId="269"/>
            <ac:picMk id="5" creationId="{2957478C-2DB3-4E7D-87D3-9EA9402B39A8}"/>
          </ac:picMkLst>
        </pc:picChg>
      </pc:sldChg>
      <pc:sldChg chg="del">
        <pc:chgData name="Milen Spasov" userId="cef1107d-a77d-4d32-bd50-18e6745e452a" providerId="ADAL" clId="{EAFF0F5A-0CFF-4CDB-AD37-D1202E259996}" dt="2021-10-01T12:21:26.174" v="3730" actId="2696"/>
        <pc:sldMkLst>
          <pc:docMk/>
          <pc:sldMk cId="1709477321" sldId="271"/>
        </pc:sldMkLst>
      </pc:sldChg>
      <pc:sldChg chg="del">
        <pc:chgData name="Milen Spasov" userId="cef1107d-a77d-4d32-bd50-18e6745e452a" providerId="ADAL" clId="{EAFF0F5A-0CFF-4CDB-AD37-D1202E259996}" dt="2021-10-01T12:21:48.960" v="3738" actId="2696"/>
        <pc:sldMkLst>
          <pc:docMk/>
          <pc:sldMk cId="2061943314" sldId="272"/>
        </pc:sldMkLst>
      </pc:sldChg>
      <pc:sldChg chg="del">
        <pc:chgData name="Milen Spasov" userId="cef1107d-a77d-4d32-bd50-18e6745e452a" providerId="ADAL" clId="{EAFF0F5A-0CFF-4CDB-AD37-D1202E259996}" dt="2021-10-01T12:21:46.252" v="3737" actId="2696"/>
        <pc:sldMkLst>
          <pc:docMk/>
          <pc:sldMk cId="1810078979" sldId="273"/>
        </pc:sldMkLst>
      </pc:sldChg>
      <pc:sldChg chg="del">
        <pc:chgData name="Milen Spasov" userId="cef1107d-a77d-4d32-bd50-18e6745e452a" providerId="ADAL" clId="{EAFF0F5A-0CFF-4CDB-AD37-D1202E259996}" dt="2021-10-01T12:21:30.307" v="3731" actId="2696"/>
        <pc:sldMkLst>
          <pc:docMk/>
          <pc:sldMk cId="3941012573" sldId="274"/>
        </pc:sldMkLst>
      </pc:sldChg>
      <pc:sldChg chg="del">
        <pc:chgData name="Milen Spasov" userId="cef1107d-a77d-4d32-bd50-18e6745e452a" providerId="ADAL" clId="{EAFF0F5A-0CFF-4CDB-AD37-D1202E259996}" dt="2021-10-01T12:21:32.930" v="3732" actId="2696"/>
        <pc:sldMkLst>
          <pc:docMk/>
          <pc:sldMk cId="3742353860" sldId="275"/>
        </pc:sldMkLst>
      </pc:sldChg>
      <pc:sldChg chg="del">
        <pc:chgData name="Milen Spasov" userId="cef1107d-a77d-4d32-bd50-18e6745e452a" providerId="ADAL" clId="{EAFF0F5A-0CFF-4CDB-AD37-D1202E259996}" dt="2021-10-01T12:21:44.373" v="3736" actId="2696"/>
        <pc:sldMkLst>
          <pc:docMk/>
          <pc:sldMk cId="3075318093" sldId="276"/>
        </pc:sldMkLst>
      </pc:sldChg>
      <pc:sldChg chg="del">
        <pc:chgData name="Milen Spasov" userId="cef1107d-a77d-4d32-bd50-18e6745e452a" providerId="ADAL" clId="{EAFF0F5A-0CFF-4CDB-AD37-D1202E259996}" dt="2021-10-01T12:21:35.703" v="3733" actId="2696"/>
        <pc:sldMkLst>
          <pc:docMk/>
          <pc:sldMk cId="2271134781" sldId="277"/>
        </pc:sldMkLst>
      </pc:sldChg>
      <pc:sldChg chg="del">
        <pc:chgData name="Milen Spasov" userId="cef1107d-a77d-4d32-bd50-18e6745e452a" providerId="ADAL" clId="{EAFF0F5A-0CFF-4CDB-AD37-D1202E259996}" dt="2021-10-01T12:21:52.311" v="3739" actId="2696"/>
        <pc:sldMkLst>
          <pc:docMk/>
          <pc:sldMk cId="2827271526" sldId="278"/>
        </pc:sldMkLst>
      </pc:sldChg>
      <pc:sldChg chg="del">
        <pc:chgData name="Milen Spasov" userId="cef1107d-a77d-4d32-bd50-18e6745e452a" providerId="ADAL" clId="{EAFF0F5A-0CFF-4CDB-AD37-D1202E259996}" dt="2021-10-01T12:21:40.998" v="3735" actId="2696"/>
        <pc:sldMkLst>
          <pc:docMk/>
          <pc:sldMk cId="2732531854" sldId="279"/>
        </pc:sldMkLst>
      </pc:sldChg>
      <pc:sldChg chg="addSp delSp modSp mod modTransition modAnim">
        <pc:chgData name="Milen Spasov" userId="cef1107d-a77d-4d32-bd50-18e6745e452a" providerId="ADAL" clId="{EAFF0F5A-0CFF-4CDB-AD37-D1202E259996}" dt="2021-10-07T20:38:46.931" v="6003"/>
        <pc:sldMkLst>
          <pc:docMk/>
          <pc:sldMk cId="3189061390" sldId="282"/>
        </pc:sldMkLst>
        <pc:spChg chg="mod">
          <ac:chgData name="Milen Spasov" userId="cef1107d-a77d-4d32-bd50-18e6745e452a" providerId="ADAL" clId="{EAFF0F5A-0CFF-4CDB-AD37-D1202E259996}" dt="2021-09-30T21:21:54.187" v="138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6T10:57:22.751" v="4451" actId="20577"/>
          <ac:spMkLst>
            <pc:docMk/>
            <pc:sldMk cId="3189061390" sldId="282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6T10:56:58.139" v="4373" actId="20577"/>
          <ac:spMkLst>
            <pc:docMk/>
            <pc:sldMk cId="3189061390" sldId="282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6T10:57:27.910" v="4452" actId="1076"/>
          <ac:spMkLst>
            <pc:docMk/>
            <pc:sldMk cId="3189061390" sldId="282"/>
            <ac:spMk id="8" creationId="{28FA3479-E460-414E-A3BE-6A7D828E8788}"/>
          </ac:spMkLst>
        </pc:spChg>
        <pc:picChg chg="del">
          <ac:chgData name="Milen Spasov" userId="cef1107d-a77d-4d32-bd50-18e6745e452a" providerId="ADAL" clId="{EAFF0F5A-0CFF-4CDB-AD37-D1202E259996}" dt="2021-09-30T21:24:35.453" v="494" actId="21"/>
          <ac:picMkLst>
            <pc:docMk/>
            <pc:sldMk cId="3189061390" sldId="282"/>
            <ac:picMk id="4" creationId="{00000000-0000-0000-0000-000000000000}"/>
          </ac:picMkLst>
        </pc:picChg>
        <pc:picChg chg="add mod">
          <ac:chgData name="Milen Spasov" userId="cef1107d-a77d-4d32-bd50-18e6745e452a" providerId="ADAL" clId="{EAFF0F5A-0CFF-4CDB-AD37-D1202E259996}" dt="2021-09-30T21:24:43.797" v="496" actId="1076"/>
          <ac:picMkLst>
            <pc:docMk/>
            <pc:sldMk cId="3189061390" sldId="282"/>
            <ac:picMk id="7" creationId="{A914A229-6FDB-47D4-819F-B19ABB30D06F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2:06:44.056" v="6596" actId="20577"/>
        <pc:sldMkLst>
          <pc:docMk/>
          <pc:sldMk cId="3349829652" sldId="283"/>
        </pc:sldMkLst>
        <pc:spChg chg="mod">
          <ac:chgData name="Milen Spasov" userId="cef1107d-a77d-4d32-bd50-18e6745e452a" providerId="ADAL" clId="{EAFF0F5A-0CFF-4CDB-AD37-D1202E259996}" dt="2021-09-30T21:25:23.922" v="528" actId="20577"/>
          <ac:spMkLst>
            <pc:docMk/>
            <pc:sldMk cId="3349829652" sldId="283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1:26:07.703" v="587" actId="21"/>
          <ac:spMkLst>
            <pc:docMk/>
            <pc:sldMk cId="3349829652" sldId="283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2:06:44.056" v="6596" actId="20577"/>
          <ac:spMkLst>
            <pc:docMk/>
            <pc:sldMk cId="3349829652" sldId="283"/>
            <ac:spMk id="6" creationId="{00000000-0000-0000-0000-000000000000}"/>
          </ac:spMkLst>
        </pc:spChg>
        <pc:picChg chg="add del mod">
          <ac:chgData name="Milen Spasov" userId="cef1107d-a77d-4d32-bd50-18e6745e452a" providerId="ADAL" clId="{EAFF0F5A-0CFF-4CDB-AD37-D1202E259996}" dt="2021-10-07T20:36:56.456" v="5980" actId="21"/>
          <ac:picMkLst>
            <pc:docMk/>
            <pc:sldMk cId="3349829652" sldId="283"/>
            <ac:picMk id="4" creationId="{0695BE37-0A59-4BC0-BA74-417D2BD853FD}"/>
          </ac:picMkLst>
        </pc:picChg>
        <pc:picChg chg="add mod">
          <ac:chgData name="Milen Spasov" userId="cef1107d-a77d-4d32-bd50-18e6745e452a" providerId="ADAL" clId="{EAFF0F5A-0CFF-4CDB-AD37-D1202E259996}" dt="2021-10-07T20:37:37.601" v="5992" actId="14100"/>
          <ac:picMkLst>
            <pc:docMk/>
            <pc:sldMk cId="3349829652" sldId="283"/>
            <ac:picMk id="1026" creationId="{4B05BC55-E65A-4AAB-9866-DC73FFB9F91B}"/>
          </ac:picMkLst>
        </pc:picChg>
        <pc:picChg chg="add mod">
          <ac:chgData name="Milen Spasov" userId="cef1107d-a77d-4d32-bd50-18e6745e452a" providerId="ADAL" clId="{EAFF0F5A-0CFF-4CDB-AD37-D1202E259996}" dt="2021-10-07T20:37:32.808" v="5990" actId="14100"/>
          <ac:picMkLst>
            <pc:docMk/>
            <pc:sldMk cId="3349829652" sldId="283"/>
            <ac:picMk id="3074" creationId="{161C57FB-5929-4094-8BDC-C31797CF2475}"/>
          </ac:picMkLst>
        </pc:picChg>
      </pc:sldChg>
      <pc:sldChg chg="delSp modSp add del mod">
        <pc:chgData name="Milen Spasov" userId="cef1107d-a77d-4d32-bd50-18e6745e452a" providerId="ADAL" clId="{EAFF0F5A-0CFF-4CDB-AD37-D1202E259996}" dt="2021-10-07T19:20:16.443" v="4454" actId="2696"/>
        <pc:sldMkLst>
          <pc:docMk/>
          <pc:sldMk cId="4189853082" sldId="284"/>
        </pc:sldMkLst>
        <pc:spChg chg="mod">
          <ac:chgData name="Milen Spasov" userId="cef1107d-a77d-4d32-bd50-18e6745e452a" providerId="ADAL" clId="{EAFF0F5A-0CFF-4CDB-AD37-D1202E259996}" dt="2021-09-30T21:32:55.907" v="957" actId="20577"/>
          <ac:spMkLst>
            <pc:docMk/>
            <pc:sldMk cId="4189853082" sldId="284"/>
            <ac:spMk id="2" creationId="{00000000-0000-0000-0000-000000000000}"/>
          </ac:spMkLst>
        </pc:spChg>
        <pc:spChg chg="del mod">
          <ac:chgData name="Milen Spasov" userId="cef1107d-a77d-4d32-bd50-18e6745e452a" providerId="ADAL" clId="{EAFF0F5A-0CFF-4CDB-AD37-D1202E259996}" dt="2021-10-01T09:32:02.531" v="2257"/>
          <ac:spMkLst>
            <pc:docMk/>
            <pc:sldMk cId="4189853082" sldId="284"/>
            <ac:spMk id="6" creationId="{00000000-0000-0000-0000-000000000000}"/>
          </ac:spMkLst>
        </pc:spChg>
      </pc:sldChg>
      <pc:sldChg chg="addSp delSp modSp add mod ord modTransition">
        <pc:chgData name="Milen Spasov" userId="cef1107d-a77d-4d32-bd50-18e6745e452a" providerId="ADAL" clId="{EAFF0F5A-0CFF-4CDB-AD37-D1202E259996}" dt="2021-10-07T20:39:18.528" v="6005"/>
        <pc:sldMkLst>
          <pc:docMk/>
          <pc:sldMk cId="795920418" sldId="285"/>
        </pc:sldMkLst>
        <pc:spChg chg="mod">
          <ac:chgData name="Milen Spasov" userId="cef1107d-a77d-4d32-bd50-18e6745e452a" providerId="ADAL" clId="{EAFF0F5A-0CFF-4CDB-AD37-D1202E259996}" dt="2021-09-30T22:05:10.203" v="1214" actId="20577"/>
          <ac:spMkLst>
            <pc:docMk/>
            <pc:sldMk cId="795920418" sldId="285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09-30T22:13:43.464" v="1619" actId="20577"/>
          <ac:spMkLst>
            <pc:docMk/>
            <pc:sldMk cId="795920418" sldId="285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10:31.005" v="1217" actId="21"/>
          <ac:picMkLst>
            <pc:docMk/>
            <pc:sldMk cId="795920418" sldId="285"/>
            <ac:picMk id="4" creationId="{0695BE37-0A59-4BC0-BA74-417D2BD853FD}"/>
          </ac:picMkLst>
        </pc:picChg>
        <pc:picChg chg="add del">
          <ac:chgData name="Milen Spasov" userId="cef1107d-a77d-4d32-bd50-18e6745e452a" providerId="ADAL" clId="{EAFF0F5A-0CFF-4CDB-AD37-D1202E259996}" dt="2021-09-30T22:10:03.703" v="1216" actId="22"/>
          <ac:picMkLst>
            <pc:docMk/>
            <pc:sldMk cId="795920418" sldId="285"/>
            <ac:picMk id="5" creationId="{740F26AE-6953-4BA0-A4B0-2A22D4166ECC}"/>
          </ac:picMkLst>
        </pc:picChg>
        <pc:picChg chg="add mod">
          <ac:chgData name="Milen Spasov" userId="cef1107d-a77d-4d32-bd50-18e6745e452a" providerId="ADAL" clId="{EAFF0F5A-0CFF-4CDB-AD37-D1202E259996}" dt="2021-09-30T22:14:20.437" v="1626" actId="1076"/>
          <ac:picMkLst>
            <pc:docMk/>
            <pc:sldMk cId="795920418" sldId="285"/>
            <ac:picMk id="9" creationId="{38AB13A2-BCD6-4E23-A714-1DD97AAD1933}"/>
          </ac:picMkLst>
        </pc:picChg>
        <pc:picChg chg="del">
          <ac:chgData name="Milen Spasov" userId="cef1107d-a77d-4d32-bd50-18e6745e452a" providerId="ADAL" clId="{EAFF0F5A-0CFF-4CDB-AD37-D1202E259996}" dt="2021-09-30T22:10:31.604" v="1218" actId="21"/>
          <ac:picMkLst>
            <pc:docMk/>
            <pc:sldMk cId="795920418" sldId="285"/>
            <ac:picMk id="3074" creationId="{161C57FB-5929-4094-8BDC-C31797CF2475}"/>
          </ac:picMkLst>
        </pc:picChg>
      </pc:sldChg>
      <pc:sldChg chg="addSp delSp modSp add mod modTransition">
        <pc:chgData name="Milen Spasov" userId="cef1107d-a77d-4d32-bd50-18e6745e452a" providerId="ADAL" clId="{EAFF0F5A-0CFF-4CDB-AD37-D1202E259996}" dt="2021-10-07T20:49:20.711" v="6396"/>
        <pc:sldMkLst>
          <pc:docMk/>
          <pc:sldMk cId="410892976" sldId="286"/>
        </pc:sldMkLst>
        <pc:spChg chg="mod">
          <ac:chgData name="Milen Spasov" userId="cef1107d-a77d-4d32-bd50-18e6745e452a" providerId="ADAL" clId="{EAFF0F5A-0CFF-4CDB-AD37-D1202E259996}" dt="2021-09-30T22:39:59.321" v="1710" actId="20577"/>
          <ac:spMkLst>
            <pc:docMk/>
            <pc:sldMk cId="410892976" sldId="286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5:48.157" v="5945" actId="20577"/>
          <ac:spMkLst>
            <pc:docMk/>
            <pc:sldMk cId="410892976" sldId="286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42:17.946" v="1711" actId="478"/>
          <ac:picMkLst>
            <pc:docMk/>
            <pc:sldMk cId="410892976" sldId="286"/>
            <ac:picMk id="9" creationId="{38AB13A2-BCD6-4E23-A714-1DD97AAD1933}"/>
          </ac:picMkLst>
        </pc:picChg>
        <pc:picChg chg="add mod">
          <ac:chgData name="Milen Spasov" userId="cef1107d-a77d-4d32-bd50-18e6745e452a" providerId="ADAL" clId="{EAFF0F5A-0CFF-4CDB-AD37-D1202E259996}" dt="2021-09-30T22:52:40.266" v="1717" actId="1076"/>
          <ac:picMkLst>
            <pc:docMk/>
            <pc:sldMk cId="410892976" sldId="286"/>
            <ac:picMk id="9218" creationId="{5AB4733C-7CA4-40AB-BB92-796E359C74CB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1:57:56.109" v="6566" actId="20577"/>
        <pc:sldMkLst>
          <pc:docMk/>
          <pc:sldMk cId="2612779196" sldId="287"/>
        </pc:sldMkLst>
        <pc:spChg chg="mod">
          <ac:chgData name="Milen Spasov" userId="cef1107d-a77d-4d32-bd50-18e6745e452a" providerId="ADAL" clId="{EAFF0F5A-0CFF-4CDB-AD37-D1202E259996}" dt="2021-10-01T09:37:33.272" v="2566" actId="20577"/>
          <ac:spMkLst>
            <pc:docMk/>
            <pc:sldMk cId="2612779196" sldId="287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3.156" v="2213" actId="21"/>
          <ac:spMkLst>
            <pc:docMk/>
            <pc:sldMk cId="2612779196" sldId="287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1:57:56.109" v="6566" actId="20577"/>
          <ac:spMkLst>
            <pc:docMk/>
            <pc:sldMk cId="2612779196" sldId="287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0.484" v="2212" actId="21"/>
          <ac:spMkLst>
            <pc:docMk/>
            <pc:sldMk cId="2612779196" sldId="287"/>
            <ac:spMk id="8" creationId="{28FA3479-E460-414E-A3BE-6A7D828E8788}"/>
          </ac:spMkLst>
        </pc:spChg>
        <pc:spChg chg="add mod">
          <ac:chgData name="Milen Spasov" userId="cef1107d-a77d-4d32-bd50-18e6745e452a" providerId="ADAL" clId="{EAFF0F5A-0CFF-4CDB-AD37-D1202E259996}" dt="2021-10-07T20:44:39.955" v="6068" actId="14100"/>
          <ac:spMkLst>
            <pc:docMk/>
            <pc:sldMk cId="2612779196" sldId="287"/>
            <ac:spMk id="8" creationId="{BA13136E-98AA-4E0B-B407-793FE5461C7B}"/>
          </ac:spMkLst>
        </pc:spChg>
        <pc:picChg chg="add mod">
          <ac:chgData name="Milen Spasov" userId="cef1107d-a77d-4d32-bd50-18e6745e452a" providerId="ADAL" clId="{EAFF0F5A-0CFF-4CDB-AD37-D1202E259996}" dt="2021-10-01T12:40:02.065" v="4128" actId="1076"/>
          <ac:picMkLst>
            <pc:docMk/>
            <pc:sldMk cId="2612779196" sldId="287"/>
            <ac:picMk id="13314" creationId="{0C3ADB37-797E-45EB-A756-733B6120BC1E}"/>
          </ac:picMkLst>
        </pc:picChg>
      </pc:sldChg>
      <pc:sldChg chg="add del">
        <pc:chgData name="Milen Spasov" userId="cef1107d-a77d-4d32-bd50-18e6745e452a" providerId="ADAL" clId="{EAFF0F5A-0CFF-4CDB-AD37-D1202E259996}" dt="2021-09-30T23:03:21.020" v="2154"/>
        <pc:sldMkLst>
          <pc:docMk/>
          <pc:sldMk cId="2729771510" sldId="287"/>
        </pc:sldMkLst>
      </pc:sldChg>
      <pc:sldChg chg="addSp delSp modSp add mod modTransition modAnim">
        <pc:chgData name="Milen Spasov" userId="cef1107d-a77d-4d32-bd50-18e6745e452a" providerId="ADAL" clId="{EAFF0F5A-0CFF-4CDB-AD37-D1202E259996}" dt="2021-10-07T20:48:22.961" v="6386"/>
        <pc:sldMkLst>
          <pc:docMk/>
          <pc:sldMk cId="1124037223" sldId="288"/>
        </pc:sldMkLst>
        <pc:spChg chg="mod">
          <ac:chgData name="Milen Spasov" userId="cef1107d-a77d-4d32-bd50-18e6745e452a" providerId="ADAL" clId="{EAFF0F5A-0CFF-4CDB-AD37-D1202E259996}" dt="2021-10-01T09:38:38.980" v="2694" actId="20577"/>
          <ac:spMkLst>
            <pc:docMk/>
            <pc:sldMk cId="1124037223" sldId="288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5:32.152" v="6075" actId="20577"/>
          <ac:spMkLst>
            <pc:docMk/>
            <pc:sldMk cId="1124037223" sldId="288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1T12:30:00.048" v="3967" actId="22"/>
          <ac:spMkLst>
            <pc:docMk/>
            <pc:sldMk cId="1124037223" sldId="288"/>
            <ac:spMk id="8" creationId="{22D394A4-C84D-4CF5-94DD-5FE31DF5E783}"/>
          </ac:spMkLst>
        </pc:spChg>
        <pc:spChg chg="add mod">
          <ac:chgData name="Milen Spasov" userId="cef1107d-a77d-4d32-bd50-18e6745e452a" providerId="ADAL" clId="{EAFF0F5A-0CFF-4CDB-AD37-D1202E259996}" dt="2021-10-07T20:45:54.716" v="6079" actId="1076"/>
          <ac:spMkLst>
            <pc:docMk/>
            <pc:sldMk cId="1124037223" sldId="288"/>
            <ac:spMk id="8" creationId="{8CFA0D5C-7138-4450-8181-B2C08E2BF51E}"/>
          </ac:spMkLst>
        </pc:spChg>
        <pc:picChg chg="add mod">
          <ac:chgData name="Milen Spasov" userId="cef1107d-a77d-4d32-bd50-18e6745e452a" providerId="ADAL" clId="{EAFF0F5A-0CFF-4CDB-AD37-D1202E259996}" dt="2021-10-01T12:30:18.196" v="3974" actId="1076"/>
          <ac:picMkLst>
            <pc:docMk/>
            <pc:sldMk cId="1124037223" sldId="288"/>
            <ac:picMk id="12290" creationId="{8DA07268-F4D9-4733-99DB-EC2AA32E4E6A}"/>
          </ac:picMkLst>
        </pc:picChg>
        <pc:picChg chg="add mod">
          <ac:chgData name="Milen Spasov" userId="cef1107d-a77d-4d32-bd50-18e6745e452a" providerId="ADAL" clId="{EAFF0F5A-0CFF-4CDB-AD37-D1202E259996}" dt="2021-10-07T20:46:05.081" v="6080" actId="1076"/>
          <ac:picMkLst>
            <pc:docMk/>
            <pc:sldMk cId="1124037223" sldId="288"/>
            <ac:picMk id="12292" creationId="{6698006C-BA09-46DB-B24D-2A2920A23F37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8:26.839" v="6387"/>
        <pc:sldMkLst>
          <pc:docMk/>
          <pc:sldMk cId="2060553397" sldId="289"/>
        </pc:sldMkLst>
        <pc:spChg chg="mod">
          <ac:chgData name="Milen Spasov" userId="cef1107d-a77d-4d32-bd50-18e6745e452a" providerId="ADAL" clId="{EAFF0F5A-0CFF-4CDB-AD37-D1202E259996}" dt="2021-10-01T12:14:35.986" v="3121" actId="20577"/>
          <ac:spMkLst>
            <pc:docMk/>
            <pc:sldMk cId="2060553397" sldId="289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6:44.800" v="6086" actId="20577"/>
          <ac:spMkLst>
            <pc:docMk/>
            <pc:sldMk cId="2060553397" sldId="289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7:46.188" v="6381" actId="1076"/>
          <ac:spMkLst>
            <pc:docMk/>
            <pc:sldMk cId="2060553397" sldId="289"/>
            <ac:spMk id="8" creationId="{0683B97C-C558-49A7-8B78-67C434623EA6}"/>
          </ac:spMkLst>
        </pc:spChg>
        <pc:spChg chg="add mod">
          <ac:chgData name="Milen Spasov" userId="cef1107d-a77d-4d32-bd50-18e6745e452a" providerId="ADAL" clId="{EAFF0F5A-0CFF-4CDB-AD37-D1202E259996}" dt="2021-10-07T20:47:42.590" v="6380" actId="1076"/>
          <ac:spMkLst>
            <pc:docMk/>
            <pc:sldMk cId="2060553397" sldId="289"/>
            <ac:spMk id="9" creationId="{4F03DF55-4D19-49A4-AD97-080C78875C6B}"/>
          </ac:spMkLst>
        </pc:spChg>
        <pc:picChg chg="add mod">
          <ac:chgData name="Milen Spasov" userId="cef1107d-a77d-4d32-bd50-18e6745e452a" providerId="ADAL" clId="{EAFF0F5A-0CFF-4CDB-AD37-D1202E259996}" dt="2021-10-01T12:28:46.947" v="3962" actId="1076"/>
          <ac:picMkLst>
            <pc:docMk/>
            <pc:sldMk cId="2060553397" sldId="289"/>
            <ac:picMk id="11266" creationId="{7758C1C0-58C6-448A-92C5-6C170791048B}"/>
          </ac:picMkLst>
        </pc:picChg>
        <pc:picChg chg="add mod">
          <ac:chgData name="Milen Spasov" userId="cef1107d-a77d-4d32-bd50-18e6745e452a" providerId="ADAL" clId="{EAFF0F5A-0CFF-4CDB-AD37-D1202E259996}" dt="2021-10-01T12:28:54.355" v="3964" actId="1076"/>
          <ac:picMkLst>
            <pc:docMk/>
            <pc:sldMk cId="2060553397" sldId="289"/>
            <ac:picMk id="11268" creationId="{16486834-7593-40D3-837C-8E03BF0729C3}"/>
          </ac:picMkLst>
        </pc:picChg>
      </pc:sldChg>
      <pc:sldChg chg="addSp delSp modSp add mod modTransition modAnim">
        <pc:chgData name="Milen Spasov" userId="cef1107d-a77d-4d32-bd50-18e6745e452a" providerId="ADAL" clId="{EAFF0F5A-0CFF-4CDB-AD37-D1202E259996}" dt="2021-10-07T20:50:08.676" v="6431" actId="20577"/>
        <pc:sldMkLst>
          <pc:docMk/>
          <pc:sldMk cId="822473328" sldId="290"/>
        </pc:sldMkLst>
        <pc:spChg chg="mod">
          <ac:chgData name="Milen Spasov" userId="cef1107d-a77d-4d32-bd50-18e6745e452a" providerId="ADAL" clId="{EAFF0F5A-0CFF-4CDB-AD37-D1202E259996}" dt="2021-10-01T12:31:41.273" v="3976" actId="20577"/>
          <ac:spMkLst>
            <pc:docMk/>
            <pc:sldMk cId="822473328" sldId="290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0:49:46.714" v="6398"/>
          <ac:spMkLst>
            <pc:docMk/>
            <pc:sldMk cId="822473328" sldId="290"/>
            <ac:spMk id="5" creationId="{3A5C534D-7A21-42A7-8831-095BE331CE58}"/>
          </ac:spMkLst>
        </pc:spChg>
        <pc:spChg chg="mod">
          <ac:chgData name="Milen Spasov" userId="cef1107d-a77d-4d32-bd50-18e6745e452a" providerId="ADAL" clId="{EAFF0F5A-0CFF-4CDB-AD37-D1202E259996}" dt="2021-10-07T20:50:08.676" v="6431" actId="20577"/>
          <ac:spMkLst>
            <pc:docMk/>
            <pc:sldMk cId="822473328" sldId="290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6T10:46:00.035" v="4149" actId="22"/>
          <ac:spMkLst>
            <pc:docMk/>
            <pc:sldMk cId="822473328" sldId="290"/>
            <ac:spMk id="8" creationId="{8131E5AB-B748-4341-9F48-5977F41DDFC6}"/>
          </ac:spMkLst>
        </pc:spChg>
        <pc:picChg chg="del">
          <ac:chgData name="Milen Spasov" userId="cef1107d-a77d-4d32-bd50-18e6745e452a" providerId="ADAL" clId="{EAFF0F5A-0CFF-4CDB-AD37-D1202E259996}" dt="2021-10-01T12:32:09.540" v="4050" actId="21"/>
          <ac:picMkLst>
            <pc:docMk/>
            <pc:sldMk cId="822473328" sldId="290"/>
            <ac:picMk id="11266" creationId="{7758C1C0-58C6-448A-92C5-6C170791048B}"/>
          </ac:picMkLst>
        </pc:picChg>
        <pc:picChg chg="del">
          <ac:chgData name="Milen Spasov" userId="cef1107d-a77d-4d32-bd50-18e6745e452a" providerId="ADAL" clId="{EAFF0F5A-0CFF-4CDB-AD37-D1202E259996}" dt="2021-10-01T12:32:10.258" v="4051" actId="21"/>
          <ac:picMkLst>
            <pc:docMk/>
            <pc:sldMk cId="822473328" sldId="290"/>
            <ac:picMk id="11268" creationId="{16486834-7593-40D3-837C-8E03BF0729C3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9:07.728" v="6395"/>
        <pc:sldMkLst>
          <pc:docMk/>
          <pc:sldMk cId="3974325831" sldId="291"/>
        </pc:sldMkLst>
        <pc:spChg chg="mod">
          <ac:chgData name="Milen Spasov" userId="cef1107d-a77d-4d32-bd50-18e6745e452a" providerId="ADAL" clId="{EAFF0F5A-0CFF-4CDB-AD37-D1202E259996}" dt="2021-10-06T10:46:14.876" v="4172" actId="20577"/>
          <ac:spMkLst>
            <pc:docMk/>
            <pc:sldMk cId="3974325831" sldId="291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1:18.306" v="5537" actId="20577"/>
          <ac:spMkLst>
            <pc:docMk/>
            <pc:sldMk cId="3974325831" sldId="291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21:23.222" v="5539"/>
          <ac:spMkLst>
            <pc:docMk/>
            <pc:sldMk cId="3974325831" sldId="291"/>
            <ac:spMk id="8" creationId="{D8725C1B-7BB7-4FD4-9486-491A94EB2113}"/>
          </ac:spMkLst>
        </pc:spChg>
        <pc:spChg chg="add mod">
          <ac:chgData name="Milen Spasov" userId="cef1107d-a77d-4d32-bd50-18e6745e452a" providerId="ADAL" clId="{EAFF0F5A-0CFF-4CDB-AD37-D1202E259996}" dt="2021-10-07T20:21:04.420" v="5525" actId="1076"/>
          <ac:spMkLst>
            <pc:docMk/>
            <pc:sldMk cId="3974325831" sldId="291"/>
            <ac:spMk id="10" creationId="{EEC8AF1F-412D-41B1-9E95-317E45B63885}"/>
          </ac:spMkLst>
        </pc:spChg>
        <pc:graphicFrameChg chg="add mod modGraphic">
          <ac:chgData name="Milen Spasov" userId="cef1107d-a77d-4d32-bd50-18e6745e452a" providerId="ADAL" clId="{EAFF0F5A-0CFF-4CDB-AD37-D1202E259996}" dt="2021-10-07T20:18:36.021" v="5412" actId="14100"/>
          <ac:graphicFrameMkLst>
            <pc:docMk/>
            <pc:sldMk cId="3974325831" sldId="291"/>
            <ac:graphicFrameMk id="3" creationId="{A6441DDD-AB96-43D3-9C6F-FA65BA1BA3A3}"/>
          </ac:graphicFrameMkLst>
        </pc:graphicFrameChg>
        <pc:graphicFrameChg chg="add mod">
          <ac:chgData name="Milen Spasov" userId="cef1107d-a77d-4d32-bd50-18e6745e452a" providerId="ADAL" clId="{EAFF0F5A-0CFF-4CDB-AD37-D1202E259996}" dt="2021-10-07T20:18:26.341" v="5411" actId="14100"/>
          <ac:graphicFrameMkLst>
            <pc:docMk/>
            <pc:sldMk cId="3974325831" sldId="291"/>
            <ac:graphicFrameMk id="9" creationId="{E14012C0-430D-48F7-A257-B20AABC036A7}"/>
          </ac:graphicFrameMkLst>
        </pc:graphicFrameChg>
      </pc:sldChg>
      <pc:sldChg chg="modSp add del mod">
        <pc:chgData name="Milen Spasov" userId="cef1107d-a77d-4d32-bd50-18e6745e452a" providerId="ADAL" clId="{EAFF0F5A-0CFF-4CDB-AD37-D1202E259996}" dt="2021-10-07T19:32:47.008" v="4939" actId="2696"/>
        <pc:sldMkLst>
          <pc:docMk/>
          <pc:sldMk cId="3138163697" sldId="292"/>
        </pc:sldMkLst>
        <pc:spChg chg="mod">
          <ac:chgData name="Milen Spasov" userId="cef1107d-a77d-4d32-bd50-18e6745e452a" providerId="ADAL" clId="{EAFF0F5A-0CFF-4CDB-AD37-D1202E259996}" dt="2021-10-06T10:46:25.060" v="4180" actId="20577"/>
          <ac:spMkLst>
            <pc:docMk/>
            <pc:sldMk cId="3138163697" sldId="292"/>
            <ac:spMk id="2" creationId="{00000000-0000-0000-0000-000000000000}"/>
          </ac:spMkLst>
        </pc:spChg>
      </pc:sldChg>
      <pc:sldChg chg="addSp delSp modSp add mod modTransition modAnim">
        <pc:chgData name="Milen Spasov" userId="cef1107d-a77d-4d32-bd50-18e6745e452a" providerId="ADAL" clId="{EAFF0F5A-0CFF-4CDB-AD37-D1202E259996}" dt="2021-10-07T22:05:20.167" v="6591" actId="1076"/>
        <pc:sldMkLst>
          <pc:docMk/>
          <pc:sldMk cId="2456191930" sldId="293"/>
        </pc:sldMkLst>
        <pc:spChg chg="mod">
          <ac:chgData name="Milen Spasov" userId="cef1107d-a77d-4d32-bd50-18e6745e452a" providerId="ADAL" clId="{EAFF0F5A-0CFF-4CDB-AD37-D1202E259996}" dt="2021-10-07T19:27:15.741" v="4713" actId="20577"/>
          <ac:spMkLst>
            <pc:docMk/>
            <pc:sldMk cId="2456191930" sldId="293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1:36:28.182" v="6463" actId="11529"/>
          <ac:spMkLst>
            <pc:docMk/>
            <pc:sldMk cId="2456191930" sldId="293"/>
            <ac:spMk id="3" creationId="{ED3A46BE-09FB-4C05-836A-0F80EEF8B089}"/>
          </ac:spMkLst>
        </pc:spChg>
        <pc:spChg chg="mod">
          <ac:chgData name="Milen Spasov" userId="cef1107d-a77d-4d32-bd50-18e6745e452a" providerId="ADAL" clId="{EAFF0F5A-0CFF-4CDB-AD37-D1202E259996}" dt="2021-10-07T22:04:02.340" v="6580" actId="1076"/>
          <ac:spMkLst>
            <pc:docMk/>
            <pc:sldMk cId="2456191930" sldId="293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1:51.351" v="6046" actId="1076"/>
          <ac:spMkLst>
            <pc:docMk/>
            <pc:sldMk cId="2456191930" sldId="293"/>
            <ac:spMk id="8" creationId="{1D3E9165-ADFA-444F-A9EB-12BBB4C7FCA5}"/>
          </ac:spMkLst>
        </pc:spChg>
        <pc:spChg chg="add del mod">
          <ac:chgData name="Milen Spasov" userId="cef1107d-a77d-4d32-bd50-18e6745e452a" providerId="ADAL" clId="{EAFF0F5A-0CFF-4CDB-AD37-D1202E259996}" dt="2021-10-07T20:40:49.910" v="6029"/>
          <ac:spMkLst>
            <pc:docMk/>
            <pc:sldMk cId="2456191930" sldId="293"/>
            <ac:spMk id="9" creationId="{F70C6644-D619-4D87-89F2-1A680B883C70}"/>
          </ac:spMkLst>
        </pc:spChg>
        <pc:picChg chg="del">
          <ac:chgData name="Milen Spasov" userId="cef1107d-a77d-4d32-bd50-18e6745e452a" providerId="ADAL" clId="{EAFF0F5A-0CFF-4CDB-AD37-D1202E259996}" dt="2021-10-06T10:48:45.990" v="4222" actId="21"/>
          <ac:picMkLst>
            <pc:docMk/>
            <pc:sldMk cId="2456191930" sldId="293"/>
            <ac:picMk id="9" creationId="{38AB13A2-BCD6-4E23-A714-1DD97AAD1933}"/>
          </ac:picMkLst>
        </pc:picChg>
        <pc:picChg chg="add del mod">
          <ac:chgData name="Milen Spasov" userId="cef1107d-a77d-4d32-bd50-18e6745e452a" providerId="ADAL" clId="{EAFF0F5A-0CFF-4CDB-AD37-D1202E259996}" dt="2021-10-07T22:02:49.774" v="6572"/>
          <ac:picMkLst>
            <pc:docMk/>
            <pc:sldMk cId="2456191930" sldId="293"/>
            <ac:picMk id="1026" creationId="{A8139C83-46B6-4D95-9767-76F9E13545E1}"/>
          </ac:picMkLst>
        </pc:picChg>
        <pc:picChg chg="add del">
          <ac:chgData name="Milen Spasov" userId="cef1107d-a77d-4d32-bd50-18e6745e452a" providerId="ADAL" clId="{EAFF0F5A-0CFF-4CDB-AD37-D1202E259996}" dt="2021-10-07T22:03:13.961" v="6574"/>
          <ac:picMkLst>
            <pc:docMk/>
            <pc:sldMk cId="2456191930" sldId="293"/>
            <ac:picMk id="1028" creationId="{76207DCE-30C0-44DE-8C96-9C4D58C54883}"/>
          </ac:picMkLst>
        </pc:picChg>
        <pc:picChg chg="add del">
          <ac:chgData name="Milen Spasov" userId="cef1107d-a77d-4d32-bd50-18e6745e452a" providerId="ADAL" clId="{EAFF0F5A-0CFF-4CDB-AD37-D1202E259996}" dt="2021-10-07T22:03:35.909" v="6576"/>
          <ac:picMkLst>
            <pc:docMk/>
            <pc:sldMk cId="2456191930" sldId="293"/>
            <ac:picMk id="1030" creationId="{1CCE2DFE-CAE3-4FBC-8B0F-8458E806DF24}"/>
          </ac:picMkLst>
        </pc:picChg>
        <pc:picChg chg="add del mod">
          <ac:chgData name="Milen Spasov" userId="cef1107d-a77d-4d32-bd50-18e6745e452a" providerId="ADAL" clId="{EAFF0F5A-0CFF-4CDB-AD37-D1202E259996}" dt="2021-10-07T22:04:10.182" v="6586"/>
          <ac:picMkLst>
            <pc:docMk/>
            <pc:sldMk cId="2456191930" sldId="293"/>
            <ac:picMk id="1032" creationId="{D2FB1F03-18A0-4563-A90E-E9D111DE2893}"/>
          </ac:picMkLst>
        </pc:picChg>
        <pc:picChg chg="add mod">
          <ac:chgData name="Milen Spasov" userId="cef1107d-a77d-4d32-bd50-18e6745e452a" providerId="ADAL" clId="{EAFF0F5A-0CFF-4CDB-AD37-D1202E259996}" dt="2021-10-07T22:05:20.167" v="6591" actId="1076"/>
          <ac:picMkLst>
            <pc:docMk/>
            <pc:sldMk cId="2456191930" sldId="293"/>
            <ac:picMk id="1034" creationId="{DA67EFC2-26B5-41B9-A584-2D0625E256DB}"/>
          </ac:picMkLst>
        </pc:picChg>
        <pc:picChg chg="add del mod">
          <ac:chgData name="Milen Spasov" userId="cef1107d-a77d-4d32-bd50-18e6745e452a" providerId="ADAL" clId="{EAFF0F5A-0CFF-4CDB-AD37-D1202E259996}" dt="2021-10-07T20:40:36.680" v="6019"/>
          <ac:picMkLst>
            <pc:docMk/>
            <pc:sldMk cId="2456191930" sldId="293"/>
            <ac:picMk id="2050" creationId="{221B78B6-2288-4250-B45F-481F073D7888}"/>
          </ac:picMkLst>
        </pc:picChg>
        <pc:picChg chg="add mod">
          <ac:chgData name="Milen Spasov" userId="cef1107d-a77d-4d32-bd50-18e6745e452a" providerId="ADAL" clId="{EAFF0F5A-0CFF-4CDB-AD37-D1202E259996}" dt="2021-10-07T20:41:47.812" v="6045" actId="1076"/>
          <ac:picMkLst>
            <pc:docMk/>
            <pc:sldMk cId="2456191930" sldId="293"/>
            <ac:picMk id="2052" creationId="{1B27046B-7371-46AE-A6AE-38A3B2B47CBE}"/>
          </ac:picMkLst>
        </pc:picChg>
      </pc:sldChg>
      <pc:sldChg chg="delSp modSp add mod ord modTransition delAnim modAnim">
        <pc:chgData name="Milen Spasov" userId="cef1107d-a77d-4d32-bd50-18e6745e452a" providerId="ADAL" clId="{EAFF0F5A-0CFF-4CDB-AD37-D1202E259996}" dt="2021-10-08T22:36:13.580" v="6621" actId="20577"/>
        <pc:sldMkLst>
          <pc:docMk/>
          <pc:sldMk cId="3301094207" sldId="294"/>
        </pc:sldMkLst>
        <pc:spChg chg="mod">
          <ac:chgData name="Milen Spasov" userId="cef1107d-a77d-4d32-bd50-18e6745e452a" providerId="ADAL" clId="{EAFF0F5A-0CFF-4CDB-AD37-D1202E259996}" dt="2021-10-07T19:20:25.432" v="4460" actId="20577"/>
          <ac:spMkLst>
            <pc:docMk/>
            <pc:sldMk cId="3301094207" sldId="294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3.726" v="4505" actId="21"/>
          <ac:spMkLst>
            <pc:docMk/>
            <pc:sldMk cId="3301094207" sldId="294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8T22:36:13.580" v="6621" actId="20577"/>
          <ac:spMkLst>
            <pc:docMk/>
            <pc:sldMk cId="3301094207" sldId="294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1.854" v="4504" actId="21"/>
          <ac:spMkLst>
            <pc:docMk/>
            <pc:sldMk cId="3301094207" sldId="294"/>
            <ac:spMk id="8" creationId="{28FA3479-E460-414E-A3BE-6A7D828E8788}"/>
          </ac:spMkLst>
        </pc:spChg>
      </pc:sldChg>
    </pc:docChg>
  </pc:docChgLst>
  <pc:docChgLst>
    <pc:chgData name="Milen Spasov" userId="cef1107d-a77d-4d32-bd50-18e6745e452a" providerId="ADAL" clId="{95D35C42-0000-483A-AB2F-FF0360186FA1}"/>
    <pc:docChg chg="modSld">
      <pc:chgData name="Milen Spasov" userId="cef1107d-a77d-4d32-bd50-18e6745e452a" providerId="ADAL" clId="{95D35C42-0000-483A-AB2F-FF0360186FA1}" dt="2021-10-16T14:03:38.501" v="25" actId="20577"/>
      <pc:docMkLst>
        <pc:docMk/>
      </pc:docMkLst>
      <pc:sldChg chg="modSp">
        <pc:chgData name="Milen Spasov" userId="cef1107d-a77d-4d32-bd50-18e6745e452a" providerId="ADAL" clId="{95D35C42-0000-483A-AB2F-FF0360186FA1}" dt="2021-10-16T14:01:47.401" v="23" actId="207"/>
        <pc:sldMkLst>
          <pc:docMk/>
          <pc:sldMk cId="4279783209" sldId="310"/>
        </pc:sldMkLst>
        <pc:spChg chg="mod">
          <ac:chgData name="Milen Spasov" userId="cef1107d-a77d-4d32-bd50-18e6745e452a" providerId="ADAL" clId="{95D35C42-0000-483A-AB2F-FF0360186FA1}" dt="2021-10-16T14:01:47.401" v="23" actId="207"/>
          <ac:spMkLst>
            <pc:docMk/>
            <pc:sldMk cId="4279783209" sldId="310"/>
            <ac:spMk id="6" creationId="{00000000-0000-0000-0000-000000000000}"/>
          </ac:spMkLst>
        </pc:spChg>
      </pc:sldChg>
      <pc:sldChg chg="modSp mod">
        <pc:chgData name="Milen Spasov" userId="cef1107d-a77d-4d32-bd50-18e6745e452a" providerId="ADAL" clId="{95D35C42-0000-483A-AB2F-FF0360186FA1}" dt="2021-10-16T14:03:38.501" v="25" actId="20577"/>
        <pc:sldMkLst>
          <pc:docMk/>
          <pc:sldMk cId="3409639318" sldId="314"/>
        </pc:sldMkLst>
        <pc:spChg chg="mod">
          <ac:chgData name="Milen Spasov" userId="cef1107d-a77d-4d32-bd50-18e6745e452a" providerId="ADAL" clId="{95D35C42-0000-483A-AB2F-FF0360186FA1}" dt="2021-10-16T14:03:38.501" v="25" actId="20577"/>
          <ac:spMkLst>
            <pc:docMk/>
            <pc:sldMk cId="3409639318" sldId="314"/>
            <ac:spMk id="6" creationId="{00000000-0000-0000-0000-000000000000}"/>
          </ac:spMkLst>
        </pc:spChg>
      </pc:sldChg>
    </pc:docChg>
  </pc:docChgLst>
  <pc:docChgLst>
    <pc:chgData name="Milen Spasov" userId="cef1107d-a77d-4d32-bd50-18e6745e452a" providerId="ADAL" clId="{6A14D7CB-42BA-4818-AAD1-4C75198A75B4}"/>
    <pc:docChg chg="undo redo custSel addSld modSld sldOrd">
      <pc:chgData name="Milen Spasov" userId="cef1107d-a77d-4d32-bd50-18e6745e452a" providerId="ADAL" clId="{6A14D7CB-42BA-4818-AAD1-4C75198A75B4}" dt="2021-10-11T22:15:13.322" v="935" actId="14100"/>
      <pc:docMkLst>
        <pc:docMk/>
      </pc:docMkLst>
      <pc:sldChg chg="delSp modSp mod">
        <pc:chgData name="Milen Spasov" userId="cef1107d-a77d-4d32-bd50-18e6745e452a" providerId="ADAL" clId="{6A14D7CB-42BA-4818-AAD1-4C75198A75B4}" dt="2021-10-11T21:31:20.504" v="895" actId="20577"/>
        <pc:sldMkLst>
          <pc:docMk/>
          <pc:sldMk cId="410892976" sldId="286"/>
        </pc:sldMkLst>
        <pc:spChg chg="mod">
          <ac:chgData name="Milen Spasov" userId="cef1107d-a77d-4d32-bd50-18e6745e452a" providerId="ADAL" clId="{6A14D7CB-42BA-4818-AAD1-4C75198A75B4}" dt="2021-10-11T21:31:20.504" v="895" actId="20577"/>
          <ac:spMkLst>
            <pc:docMk/>
            <pc:sldMk cId="410892976" sldId="286"/>
            <ac:spMk id="6" creationId="{00000000-0000-0000-0000-000000000000}"/>
          </ac:spMkLst>
        </pc:spChg>
        <pc:picChg chg="del">
          <ac:chgData name="Milen Spasov" userId="cef1107d-a77d-4d32-bd50-18e6745e452a" providerId="ADAL" clId="{6A14D7CB-42BA-4818-AAD1-4C75198A75B4}" dt="2021-10-11T21:31:14.894" v="892" actId="21"/>
          <ac:picMkLst>
            <pc:docMk/>
            <pc:sldMk cId="410892976" sldId="286"/>
            <ac:picMk id="9218" creationId="{5AB4733C-7CA4-40AB-BB92-796E359C74CB}"/>
          </ac:picMkLst>
        </pc:picChg>
      </pc:sldChg>
      <pc:sldChg chg="addSp delSp modSp add mod ord delAnim modAnim">
        <pc:chgData name="Milen Spasov" userId="cef1107d-a77d-4d32-bd50-18e6745e452a" providerId="ADAL" clId="{6A14D7CB-42BA-4818-AAD1-4C75198A75B4}" dt="2021-10-11T21:58:41.135" v="918" actId="20578"/>
        <pc:sldMkLst>
          <pc:docMk/>
          <pc:sldMk cId="2738285245" sldId="300"/>
        </pc:sldMkLst>
        <pc:spChg chg="mod">
          <ac:chgData name="Milen Spasov" userId="cef1107d-a77d-4d32-bd50-18e6745e452a" providerId="ADAL" clId="{6A14D7CB-42BA-4818-AAD1-4C75198A75B4}" dt="2021-10-11T21:18:23.185" v="562" actId="20577"/>
          <ac:spMkLst>
            <pc:docMk/>
            <pc:sldMk cId="2738285245" sldId="300"/>
            <ac:spMk id="2" creationId="{00000000-0000-0000-0000-000000000000}"/>
          </ac:spMkLst>
        </pc:spChg>
        <pc:spChg chg="del mod">
          <ac:chgData name="Milen Spasov" userId="cef1107d-a77d-4d32-bd50-18e6745e452a" providerId="ADAL" clId="{6A14D7CB-42BA-4818-AAD1-4C75198A75B4}" dt="2021-10-11T21:12:12.951" v="18" actId="21"/>
          <ac:spMkLst>
            <pc:docMk/>
            <pc:sldMk cId="2738285245" sldId="300"/>
            <ac:spMk id="6" creationId="{00000000-0000-0000-0000-000000000000}"/>
          </ac:spMkLst>
        </pc:spChg>
        <pc:spChg chg="add mod">
          <ac:chgData name="Milen Spasov" userId="cef1107d-a77d-4d32-bd50-18e6745e452a" providerId="ADAL" clId="{6A14D7CB-42BA-4818-AAD1-4C75198A75B4}" dt="2021-10-11T21:18:12.711" v="558"/>
          <ac:spMkLst>
            <pc:docMk/>
            <pc:sldMk cId="2738285245" sldId="300"/>
            <ac:spMk id="8" creationId="{E16F86B5-18D3-46D0-82DD-C116F512E203}"/>
          </ac:spMkLst>
        </pc:spChg>
        <pc:picChg chg="del">
          <ac:chgData name="Milen Spasov" userId="cef1107d-a77d-4d32-bd50-18e6745e452a" providerId="ADAL" clId="{6A14D7CB-42BA-4818-AAD1-4C75198A75B4}" dt="2021-10-11T21:11:49.238" v="14" actId="21"/>
          <ac:picMkLst>
            <pc:docMk/>
            <pc:sldMk cId="2738285245" sldId="300"/>
            <ac:picMk id="3082" creationId="{C498806F-527E-4282-A0AD-4989B5699F10}"/>
          </ac:picMkLst>
        </pc:picChg>
      </pc:sldChg>
      <pc:sldChg chg="modSp add mod modAnim">
        <pc:chgData name="Milen Spasov" userId="cef1107d-a77d-4d32-bd50-18e6745e452a" providerId="ADAL" clId="{6A14D7CB-42BA-4818-AAD1-4C75198A75B4}" dt="2021-10-11T21:21:52.703" v="763"/>
        <pc:sldMkLst>
          <pc:docMk/>
          <pc:sldMk cId="2175206883" sldId="301"/>
        </pc:sldMkLst>
        <pc:spChg chg="mod">
          <ac:chgData name="Milen Spasov" userId="cef1107d-a77d-4d32-bd50-18e6745e452a" providerId="ADAL" clId="{6A14D7CB-42BA-4818-AAD1-4C75198A75B4}" dt="2021-10-11T21:18:28.762" v="564" actId="20577"/>
          <ac:spMkLst>
            <pc:docMk/>
            <pc:sldMk cId="2175206883" sldId="301"/>
            <ac:spMk id="2" creationId="{00000000-0000-0000-0000-000000000000}"/>
          </ac:spMkLst>
        </pc:spChg>
        <pc:spChg chg="mod">
          <ac:chgData name="Milen Spasov" userId="cef1107d-a77d-4d32-bd50-18e6745e452a" providerId="ADAL" clId="{6A14D7CB-42BA-4818-AAD1-4C75198A75B4}" dt="2021-10-11T21:21:52.703" v="763"/>
          <ac:spMkLst>
            <pc:docMk/>
            <pc:sldMk cId="2175206883" sldId="301"/>
            <ac:spMk id="8" creationId="{E16F86B5-18D3-46D0-82DD-C116F512E203}"/>
          </ac:spMkLst>
        </pc:spChg>
      </pc:sldChg>
      <pc:sldChg chg="modSp add mod modAnim">
        <pc:chgData name="Milen Spasov" userId="cef1107d-a77d-4d32-bd50-18e6745e452a" providerId="ADAL" clId="{6A14D7CB-42BA-4818-AAD1-4C75198A75B4}" dt="2021-10-11T21:26:30.572" v="861" actId="20577"/>
        <pc:sldMkLst>
          <pc:docMk/>
          <pc:sldMk cId="99549150" sldId="302"/>
        </pc:sldMkLst>
        <pc:spChg chg="mod">
          <ac:chgData name="Milen Spasov" userId="cef1107d-a77d-4d32-bd50-18e6745e452a" providerId="ADAL" clId="{6A14D7CB-42BA-4818-AAD1-4C75198A75B4}" dt="2021-10-11T21:22:02.886" v="765" actId="20577"/>
          <ac:spMkLst>
            <pc:docMk/>
            <pc:sldMk cId="99549150" sldId="302"/>
            <ac:spMk id="2" creationId="{00000000-0000-0000-0000-000000000000}"/>
          </ac:spMkLst>
        </pc:spChg>
        <pc:spChg chg="mod">
          <ac:chgData name="Milen Spasov" userId="cef1107d-a77d-4d32-bd50-18e6745e452a" providerId="ADAL" clId="{6A14D7CB-42BA-4818-AAD1-4C75198A75B4}" dt="2021-10-11T21:26:30.572" v="861" actId="20577"/>
          <ac:spMkLst>
            <pc:docMk/>
            <pc:sldMk cId="99549150" sldId="302"/>
            <ac:spMk id="8" creationId="{E16F86B5-18D3-46D0-82DD-C116F512E203}"/>
          </ac:spMkLst>
        </pc:spChg>
      </pc:sldChg>
      <pc:sldChg chg="addSp delSp modSp add mod ord setBg modAnim">
        <pc:chgData name="Milen Spasov" userId="cef1107d-a77d-4d32-bd50-18e6745e452a" providerId="ADAL" clId="{6A14D7CB-42BA-4818-AAD1-4C75198A75B4}" dt="2021-10-11T21:58:58.457" v="924"/>
        <pc:sldMkLst>
          <pc:docMk/>
          <pc:sldMk cId="1876026416" sldId="303"/>
        </pc:sldMkLst>
        <pc:spChg chg="mod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2" creationId="{00000000-0000-0000-0000-000000000000}"/>
          </ac:spMkLst>
        </pc:spChg>
        <pc:spChg chg="add del">
          <ac:chgData name="Milen Spasov" userId="cef1107d-a77d-4d32-bd50-18e6745e452a" providerId="ADAL" clId="{6A14D7CB-42BA-4818-AAD1-4C75198A75B4}" dt="2021-10-11T21:27:37.878" v="870"/>
          <ac:spMkLst>
            <pc:docMk/>
            <pc:sldMk cId="1876026416" sldId="303"/>
            <ac:spMk id="3" creationId="{3127322E-1F1D-40AE-B659-3A08F52B6259}"/>
          </ac:spMkLst>
        </pc:spChg>
        <pc:spChg chg="mod ord">
          <ac:chgData name="Milen Spasov" userId="cef1107d-a77d-4d32-bd50-18e6745e452a" providerId="ADAL" clId="{6A14D7CB-42BA-4818-AAD1-4C75198A75B4}" dt="2021-10-11T21:30:40.089" v="884" actId="20577"/>
          <ac:spMkLst>
            <pc:docMk/>
            <pc:sldMk cId="1876026416" sldId="303"/>
            <ac:spMk id="8" creationId="{E16F86B5-18D3-46D0-82DD-C116F512E203}"/>
          </ac:spMkLst>
        </pc:spChg>
        <pc:spChg chg="add del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73" creationId="{FF9B822F-893E-44C8-963C-64F50ACECBB2}"/>
          </ac:spMkLst>
        </pc:spChg>
        <pc:spChg chg="add del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75" creationId="{EBF87945-A001-489F-9D9B-7D9435F0B9CA}"/>
          </ac:spMkLst>
        </pc:spChg>
        <pc:picChg chg="ord">
          <ac:chgData name="Milen Spasov" userId="cef1107d-a77d-4d32-bd50-18e6745e452a" providerId="ADAL" clId="{6A14D7CB-42BA-4818-AAD1-4C75198A75B4}" dt="2021-10-11T21:28:38.170" v="876" actId="26606"/>
          <ac:picMkLst>
            <pc:docMk/>
            <pc:sldMk cId="1876026416" sldId="303"/>
            <ac:picMk id="7" creationId="{A914A229-6FDB-47D4-819F-B19ABB30D06F}"/>
          </ac:picMkLst>
        </pc:picChg>
        <pc:picChg chg="add mod">
          <ac:chgData name="Milen Spasov" userId="cef1107d-a77d-4d32-bd50-18e6745e452a" providerId="ADAL" clId="{6A14D7CB-42BA-4818-AAD1-4C75198A75B4}" dt="2021-10-11T21:31:50.923" v="899" actId="1076"/>
          <ac:picMkLst>
            <pc:docMk/>
            <pc:sldMk cId="1876026416" sldId="303"/>
            <ac:picMk id="1028" creationId="{CE4677D6-1277-4727-BB17-D6C808928676}"/>
          </ac:picMkLst>
        </pc:picChg>
      </pc:sldChg>
      <pc:sldChg chg="addSp delSp modSp add mod delAnim">
        <pc:chgData name="Milen Spasov" userId="cef1107d-a77d-4d32-bd50-18e6745e452a" providerId="ADAL" clId="{6A14D7CB-42BA-4818-AAD1-4C75198A75B4}" dt="2021-10-11T22:15:13.322" v="935" actId="14100"/>
        <pc:sldMkLst>
          <pc:docMk/>
          <pc:sldMk cId="3729863199" sldId="304"/>
        </pc:sldMkLst>
        <pc:spChg chg="del mod">
          <ac:chgData name="Milen Spasov" userId="cef1107d-a77d-4d32-bd50-18e6745e452a" providerId="ADAL" clId="{6A14D7CB-42BA-4818-AAD1-4C75198A75B4}" dt="2021-10-11T22:15:09.633" v="934" actId="21"/>
          <ac:spMkLst>
            <pc:docMk/>
            <pc:sldMk cId="3729863199" sldId="304"/>
            <ac:spMk id="2" creationId="{00000000-0000-0000-0000-000000000000}"/>
          </ac:spMkLst>
        </pc:spChg>
        <pc:spChg chg="del">
          <ac:chgData name="Milen Spasov" userId="cef1107d-a77d-4d32-bd50-18e6745e452a" providerId="ADAL" clId="{6A14D7CB-42BA-4818-AAD1-4C75198A75B4}" dt="2021-10-11T21:36:07.883" v="902" actId="21"/>
          <ac:spMkLst>
            <pc:docMk/>
            <pc:sldMk cId="3729863199" sldId="304"/>
            <ac:spMk id="8" creationId="{E16F86B5-18D3-46D0-82DD-C116F512E203}"/>
          </ac:spMkLst>
        </pc:spChg>
        <pc:graphicFrameChg chg="add mod">
          <ac:chgData name="Milen Spasov" userId="cef1107d-a77d-4d32-bd50-18e6745e452a" providerId="ADAL" clId="{6A14D7CB-42BA-4818-AAD1-4C75198A75B4}" dt="2021-10-11T22:15:13.322" v="935" actId="14100"/>
          <ac:graphicFrameMkLst>
            <pc:docMk/>
            <pc:sldMk cId="3729863199" sldId="304"/>
            <ac:graphicFrameMk id="3" creationId="{0376544A-35AE-445A-B25A-5442BF0CAE66}"/>
          </ac:graphicFrameMkLst>
        </pc:graphicFrameChg>
        <pc:picChg chg="del">
          <ac:chgData name="Milen Spasov" userId="cef1107d-a77d-4d32-bd50-18e6745e452a" providerId="ADAL" clId="{6A14D7CB-42BA-4818-AAD1-4C75198A75B4}" dt="2021-10-11T22:15:08.540" v="933" actId="21"/>
          <ac:picMkLst>
            <pc:docMk/>
            <pc:sldMk cId="3729863199" sldId="304"/>
            <ac:picMk id="7" creationId="{A914A229-6FDB-47D4-819F-B19ABB30D06F}"/>
          </ac:picMkLst>
        </pc:picChg>
      </pc:sldChg>
    </pc:docChg>
  </pc:docChgLst>
  <pc:docChgLst>
    <pc:chgData name="Milen Spasov" userId="cef1107d-a77d-4d32-bd50-18e6745e452a" providerId="ADAL" clId="{A19B82B9-CC09-4943-973B-6356F34FB982}"/>
    <pc:docChg chg="undo custSel addSld delSld modSld">
      <pc:chgData name="Milen Spasov" userId="cef1107d-a77d-4d32-bd50-18e6745e452a" providerId="ADAL" clId="{A19B82B9-CC09-4943-973B-6356F34FB982}" dt="2021-10-13T22:28:51.906" v="2967" actId="20577"/>
      <pc:docMkLst>
        <pc:docMk/>
      </pc:docMkLst>
      <pc:sldChg chg="modSp mod">
        <pc:chgData name="Milen Spasov" userId="cef1107d-a77d-4d32-bd50-18e6745e452a" providerId="ADAL" clId="{A19B82B9-CC09-4943-973B-6356F34FB982}" dt="2021-10-13T14:13:34.704" v="41" actId="20577"/>
        <pc:sldMkLst>
          <pc:docMk/>
          <pc:sldMk cId="4159982713" sldId="258"/>
        </pc:sldMkLst>
        <pc:spChg chg="mod">
          <ac:chgData name="Milen Spasov" userId="cef1107d-a77d-4d32-bd50-18e6745e452a" providerId="ADAL" clId="{A19B82B9-CC09-4943-973B-6356F34FB982}" dt="2021-10-13T14:13:34.704" v="41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modSp mod modAnim">
        <pc:chgData name="Milen Spasov" userId="cef1107d-a77d-4d32-bd50-18e6745e452a" providerId="ADAL" clId="{A19B82B9-CC09-4943-973B-6356F34FB982}" dt="2021-10-13T22:01:57.265" v="2899"/>
        <pc:sldMkLst>
          <pc:docMk/>
          <pc:sldMk cId="3189061390" sldId="282"/>
        </pc:sldMkLst>
        <pc:spChg chg="mod">
          <ac:chgData name="Milen Spasov" userId="cef1107d-a77d-4d32-bd50-18e6745e452a" providerId="ADAL" clId="{A19B82B9-CC09-4943-973B-6356F34FB982}" dt="2021-10-13T21:43:48.523" v="2894" actId="20577"/>
          <ac:spMkLst>
            <pc:docMk/>
            <pc:sldMk cId="3189061390" sldId="282"/>
            <ac:spMk id="6" creationId="{00000000-0000-0000-0000-000000000000}"/>
          </ac:spMkLst>
        </pc:spChg>
      </pc:sldChg>
      <pc:sldChg chg="del">
        <pc:chgData name="Milen Spasov" userId="cef1107d-a77d-4d32-bd50-18e6745e452a" providerId="ADAL" clId="{A19B82B9-CC09-4943-973B-6356F34FB982}" dt="2021-10-13T15:58:24.269" v="2864" actId="2696"/>
        <pc:sldMkLst>
          <pc:docMk/>
          <pc:sldMk cId="410892976" sldId="286"/>
        </pc:sldMkLst>
      </pc:sldChg>
      <pc:sldChg chg="modSp modAnim">
        <pc:chgData name="Milen Spasov" userId="cef1107d-a77d-4d32-bd50-18e6745e452a" providerId="ADAL" clId="{A19B82B9-CC09-4943-973B-6356F34FB982}" dt="2021-10-13T22:02:03.601" v="2900"/>
        <pc:sldMkLst>
          <pc:docMk/>
          <pc:sldMk cId="791223567" sldId="295"/>
        </pc:sldMkLst>
        <pc:picChg chg="mod">
          <ac:chgData name="Milen Spasov" userId="cef1107d-a77d-4d32-bd50-18e6745e452a" providerId="ADAL" clId="{A19B82B9-CC09-4943-973B-6356F34FB982}" dt="2021-10-13T14:44:38.102" v="465" actId="1076"/>
          <ac:picMkLst>
            <pc:docMk/>
            <pc:sldMk cId="791223567" sldId="295"/>
            <ac:picMk id="3" creationId="{2357FE7C-018B-4A8F-9369-A768DD14C71E}"/>
          </ac:picMkLst>
        </pc:picChg>
      </pc:sldChg>
      <pc:sldChg chg="addSp modSp mod modAnim">
        <pc:chgData name="Milen Spasov" userId="cef1107d-a77d-4d32-bd50-18e6745e452a" providerId="ADAL" clId="{A19B82B9-CC09-4943-973B-6356F34FB982}" dt="2021-10-13T22:02:46.464" v="2904"/>
        <pc:sldMkLst>
          <pc:docMk/>
          <pc:sldMk cId="3666821827" sldId="296"/>
        </pc:sldMkLst>
        <pc:spChg chg="add mod">
          <ac:chgData name="Milen Spasov" userId="cef1107d-a77d-4d32-bd50-18e6745e452a" providerId="ADAL" clId="{A19B82B9-CC09-4943-973B-6356F34FB982}" dt="2021-10-13T14:16:26.457" v="298" actId="20577"/>
          <ac:spMkLst>
            <pc:docMk/>
            <pc:sldMk cId="3666821827" sldId="296"/>
            <ac:spMk id="8" creationId="{CF1E734D-ADA3-4E49-BB03-C2F3C0590230}"/>
          </ac:spMkLst>
        </pc:spChg>
      </pc:sldChg>
      <pc:sldChg chg="del">
        <pc:chgData name="Milen Spasov" userId="cef1107d-a77d-4d32-bd50-18e6745e452a" providerId="ADAL" clId="{A19B82B9-CC09-4943-973B-6356F34FB982}" dt="2021-10-13T15:03:57.028" v="955" actId="2696"/>
        <pc:sldMkLst>
          <pc:docMk/>
          <pc:sldMk cId="3102634901" sldId="297"/>
        </pc:sldMkLst>
      </pc:sldChg>
      <pc:sldChg chg="del">
        <pc:chgData name="Milen Spasov" userId="cef1107d-a77d-4d32-bd50-18e6745e452a" providerId="ADAL" clId="{A19B82B9-CC09-4943-973B-6356F34FB982}" dt="2021-10-13T15:34:23.742" v="1465" actId="2696"/>
        <pc:sldMkLst>
          <pc:docMk/>
          <pc:sldMk cId="2428438951" sldId="298"/>
        </pc:sldMkLst>
      </pc:sldChg>
      <pc:sldChg chg="del">
        <pc:chgData name="Milen Spasov" userId="cef1107d-a77d-4d32-bd50-18e6745e452a" providerId="ADAL" clId="{A19B82B9-CC09-4943-973B-6356F34FB982}" dt="2021-10-13T15:34:27.011" v="1466" actId="2696"/>
        <pc:sldMkLst>
          <pc:docMk/>
          <pc:sldMk cId="3926113297" sldId="299"/>
        </pc:sldMkLst>
      </pc:sldChg>
      <pc:sldChg chg="del">
        <pc:chgData name="Milen Spasov" userId="cef1107d-a77d-4d32-bd50-18e6745e452a" providerId="ADAL" clId="{A19B82B9-CC09-4943-973B-6356F34FB982}" dt="2021-10-13T15:34:38.611" v="1469" actId="2696"/>
        <pc:sldMkLst>
          <pc:docMk/>
          <pc:sldMk cId="2738285245" sldId="300"/>
        </pc:sldMkLst>
      </pc:sldChg>
      <pc:sldChg chg="del">
        <pc:chgData name="Milen Spasov" userId="cef1107d-a77d-4d32-bd50-18e6745e452a" providerId="ADAL" clId="{A19B82B9-CC09-4943-973B-6356F34FB982}" dt="2021-10-13T15:34:41.730" v="1470" actId="2696"/>
        <pc:sldMkLst>
          <pc:docMk/>
          <pc:sldMk cId="2175206883" sldId="301"/>
        </pc:sldMkLst>
      </pc:sldChg>
      <pc:sldChg chg="add del">
        <pc:chgData name="Milen Spasov" userId="cef1107d-a77d-4d32-bd50-18e6745e452a" providerId="ADAL" clId="{A19B82B9-CC09-4943-973B-6356F34FB982}" dt="2021-10-13T15:35:55.646" v="1476" actId="2696"/>
        <pc:sldMkLst>
          <pc:docMk/>
          <pc:sldMk cId="99549150" sldId="302"/>
        </pc:sldMkLst>
      </pc:sldChg>
      <pc:sldChg chg="del">
        <pc:chgData name="Milen Spasov" userId="cef1107d-a77d-4d32-bd50-18e6745e452a" providerId="ADAL" clId="{A19B82B9-CC09-4943-973B-6356F34FB982}" dt="2021-10-13T15:34:34.871" v="1468" actId="2696"/>
        <pc:sldMkLst>
          <pc:docMk/>
          <pc:sldMk cId="1876026416" sldId="303"/>
        </pc:sldMkLst>
      </pc:sldChg>
      <pc:sldChg chg="del">
        <pc:chgData name="Milen Spasov" userId="cef1107d-a77d-4d32-bd50-18e6745e452a" providerId="ADAL" clId="{A19B82B9-CC09-4943-973B-6356F34FB982}" dt="2021-10-13T15:34:30.257" v="1467" actId="2696"/>
        <pc:sldMkLst>
          <pc:docMk/>
          <pc:sldMk cId="3729863199" sldId="304"/>
        </pc:sldMkLst>
      </pc:sldChg>
      <pc:sldChg chg="addSp delSp modSp mod modAnim">
        <pc:chgData name="Milen Spasov" userId="cef1107d-a77d-4d32-bd50-18e6745e452a" providerId="ADAL" clId="{A19B82B9-CC09-4943-973B-6356F34FB982}" dt="2021-10-13T22:02:09.856" v="2902"/>
        <pc:sldMkLst>
          <pc:docMk/>
          <pc:sldMk cId="3715559389" sldId="305"/>
        </pc:sldMkLst>
        <pc:picChg chg="add mod">
          <ac:chgData name="Milen Spasov" userId="cef1107d-a77d-4d32-bd50-18e6745e452a" providerId="ADAL" clId="{A19B82B9-CC09-4943-973B-6356F34FB982}" dt="2021-10-13T15:35:34.482" v="1475" actId="1076"/>
          <ac:picMkLst>
            <pc:docMk/>
            <pc:sldMk cId="3715559389" sldId="305"/>
            <ac:picMk id="4" creationId="{2415A665-1D99-4737-AA08-BD21E79F7BBC}"/>
          </ac:picMkLst>
        </pc:picChg>
        <pc:picChg chg="del">
          <ac:chgData name="Milen Spasov" userId="cef1107d-a77d-4d32-bd50-18e6745e452a" providerId="ADAL" clId="{A19B82B9-CC09-4943-973B-6356F34FB982}" dt="2021-10-13T15:35:21.809" v="1473" actId="478"/>
          <ac:picMkLst>
            <pc:docMk/>
            <pc:sldMk cId="3715559389" sldId="305"/>
            <ac:picMk id="2050" creationId="{5929B91C-3C16-4BA1-9B11-BDA8E2FF9319}"/>
          </ac:picMkLst>
        </pc:picChg>
      </pc:sldChg>
      <pc:sldChg chg="modSp add del mod">
        <pc:chgData name="Milen Spasov" userId="cef1107d-a77d-4d32-bd50-18e6745e452a" providerId="ADAL" clId="{A19B82B9-CC09-4943-973B-6356F34FB982}" dt="2021-10-13T15:03:57.028" v="955" actId="2696"/>
        <pc:sldMkLst>
          <pc:docMk/>
          <pc:sldMk cId="173692120" sldId="306"/>
        </pc:sldMkLst>
        <pc:spChg chg="mod">
          <ac:chgData name="Milen Spasov" userId="cef1107d-a77d-4d32-bd50-18e6745e452a" providerId="ADAL" clId="{A19B82B9-CC09-4943-973B-6356F34FB982}" dt="2021-10-13T14:16:56.621" v="372" actId="20577"/>
          <ac:spMkLst>
            <pc:docMk/>
            <pc:sldMk cId="173692120" sldId="306"/>
            <ac:spMk id="2" creationId="{00000000-0000-0000-0000-000000000000}"/>
          </ac:spMkLst>
        </pc:spChg>
      </pc:sldChg>
      <pc:sldChg chg="addSp delSp modSp add mod">
        <pc:chgData name="Milen Spasov" userId="cef1107d-a77d-4d32-bd50-18e6745e452a" providerId="ADAL" clId="{A19B82B9-CC09-4943-973B-6356F34FB982}" dt="2021-10-13T22:28:51.906" v="2967" actId="20577"/>
        <pc:sldMkLst>
          <pc:docMk/>
          <pc:sldMk cId="3188510484" sldId="307"/>
        </pc:sldMkLst>
        <pc:spChg chg="mod">
          <ac:chgData name="Milen Spasov" userId="cef1107d-a77d-4d32-bd50-18e6745e452a" providerId="ADAL" clId="{A19B82B9-CC09-4943-973B-6356F34FB982}" dt="2021-10-13T22:28:51.906" v="2967" actId="20577"/>
          <ac:spMkLst>
            <pc:docMk/>
            <pc:sldMk cId="3188510484" sldId="307"/>
            <ac:spMk id="6" creationId="{00000000-0000-0000-0000-000000000000}"/>
          </ac:spMkLst>
        </pc:spChg>
        <pc:spChg chg="add del mod">
          <ac:chgData name="Milen Spasov" userId="cef1107d-a77d-4d32-bd50-18e6745e452a" providerId="ADAL" clId="{A19B82B9-CC09-4943-973B-6356F34FB982}" dt="2021-10-13T15:10:23.984" v="1456" actId="22"/>
          <ac:spMkLst>
            <pc:docMk/>
            <pc:sldMk cId="3188510484" sldId="307"/>
            <ac:spMk id="8" creationId="{B75E1069-70E5-4DDA-9ACF-1EE1D94240AD}"/>
          </ac:spMkLst>
        </pc:spChg>
        <pc:picChg chg="add mod">
          <ac:chgData name="Milen Spasov" userId="cef1107d-a77d-4d32-bd50-18e6745e452a" providerId="ADAL" clId="{A19B82B9-CC09-4943-973B-6356F34FB982}" dt="2021-10-13T15:32:34.603" v="1464" actId="1076"/>
          <ac:picMkLst>
            <pc:docMk/>
            <pc:sldMk cId="3188510484" sldId="307"/>
            <ac:picMk id="5" creationId="{8BCC7555-D881-4EC6-A466-0780EE659787}"/>
          </ac:picMkLst>
        </pc:picChg>
        <pc:picChg chg="add del mod">
          <ac:chgData name="Milen Spasov" userId="cef1107d-a77d-4d32-bd50-18e6745e452a" providerId="ADAL" clId="{A19B82B9-CC09-4943-973B-6356F34FB982}" dt="2021-10-13T15:09:44.156" v="1452"/>
          <ac:picMkLst>
            <pc:docMk/>
            <pc:sldMk cId="3188510484" sldId="307"/>
            <ac:picMk id="1026" creationId="{0949EA71-61D2-47FF-9FE3-B0CE62A847DF}"/>
          </ac:picMkLst>
        </pc:picChg>
        <pc:picChg chg="add del mod">
          <ac:chgData name="Milen Spasov" userId="cef1107d-a77d-4d32-bd50-18e6745e452a" providerId="ADAL" clId="{A19B82B9-CC09-4943-973B-6356F34FB982}" dt="2021-10-13T15:32:14.488" v="1461" actId="21"/>
          <ac:picMkLst>
            <pc:docMk/>
            <pc:sldMk cId="3188510484" sldId="307"/>
            <ac:picMk id="1028" creationId="{817EA316-5D94-47A2-B005-7179310C58D5}"/>
          </ac:picMkLst>
        </pc:picChg>
        <pc:picChg chg="del">
          <ac:chgData name="Milen Spasov" userId="cef1107d-a77d-4d32-bd50-18e6745e452a" providerId="ADAL" clId="{A19B82B9-CC09-4943-973B-6356F34FB982}" dt="2021-10-13T15:03:59.911" v="956" actId="21"/>
          <ac:picMkLst>
            <pc:docMk/>
            <pc:sldMk cId="3188510484" sldId="307"/>
            <ac:picMk id="3082" creationId="{C498806F-527E-4282-A0AD-4989B5699F10}"/>
          </ac:picMkLst>
        </pc:picChg>
      </pc:sldChg>
      <pc:sldChg chg="delSp modSp add mod modAnim">
        <pc:chgData name="Milen Spasov" userId="cef1107d-a77d-4d32-bd50-18e6745e452a" providerId="ADAL" clId="{A19B82B9-CC09-4943-973B-6356F34FB982}" dt="2021-10-13T22:28:45.274" v="2966" actId="20577"/>
        <pc:sldMkLst>
          <pc:docMk/>
          <pc:sldMk cId="2356699583" sldId="308"/>
        </pc:sldMkLst>
        <pc:spChg chg="mod">
          <ac:chgData name="Milen Spasov" userId="cef1107d-a77d-4d32-bd50-18e6745e452a" providerId="ADAL" clId="{A19B82B9-CC09-4943-973B-6356F34FB982}" dt="2021-10-13T15:36:36.354" v="1526" actId="20577"/>
          <ac:spMkLst>
            <pc:docMk/>
            <pc:sldMk cId="2356699583" sldId="308"/>
            <ac:spMk id="2" creationId="{00000000-0000-0000-0000-000000000000}"/>
          </ac:spMkLst>
        </pc:spChg>
        <pc:spChg chg="mod">
          <ac:chgData name="Milen Spasov" userId="cef1107d-a77d-4d32-bd50-18e6745e452a" providerId="ADAL" clId="{A19B82B9-CC09-4943-973B-6356F34FB982}" dt="2021-10-13T22:28:45.274" v="2966" actId="20577"/>
          <ac:spMkLst>
            <pc:docMk/>
            <pc:sldMk cId="2356699583" sldId="308"/>
            <ac:spMk id="6" creationId="{00000000-0000-0000-0000-000000000000}"/>
          </ac:spMkLst>
        </pc:spChg>
        <pc:picChg chg="del">
          <ac:chgData name="Milen Spasov" userId="cef1107d-a77d-4d32-bd50-18e6745e452a" providerId="ADAL" clId="{A19B82B9-CC09-4943-973B-6356F34FB982}" dt="2021-10-13T15:36:38.679" v="1527" actId="21"/>
          <ac:picMkLst>
            <pc:docMk/>
            <pc:sldMk cId="2356699583" sldId="308"/>
            <ac:picMk id="5" creationId="{8BCC7555-D881-4EC6-A466-0780EE659787}"/>
          </ac:picMkLst>
        </pc:picChg>
      </pc:sldChg>
    </pc:docChg>
  </pc:docChgLst>
  <pc:docChgLst>
    <pc:chgData name="Milen Spasov" userId="cef1107d-a77d-4d32-bd50-18e6745e452a" providerId="ADAL" clId="{B9883E16-2B5A-420B-BC00-8449C5CE4B36}"/>
    <pc:docChg chg="addSld modSld">
      <pc:chgData name="Milen Spasov" userId="cef1107d-a77d-4d32-bd50-18e6745e452a" providerId="ADAL" clId="{B9883E16-2B5A-420B-BC00-8449C5CE4B36}" dt="2021-10-11T22:38:34.836" v="1040" actId="20577"/>
      <pc:docMkLst>
        <pc:docMk/>
      </pc:docMkLst>
      <pc:sldChg chg="modSp mod">
        <pc:chgData name="Milen Spasov" userId="cef1107d-a77d-4d32-bd50-18e6745e452a" providerId="ADAL" clId="{B9883E16-2B5A-420B-BC00-8449C5CE4B36}" dt="2021-10-11T22:21:45.857" v="59" actId="20577"/>
        <pc:sldMkLst>
          <pc:docMk/>
          <pc:sldMk cId="4159982713" sldId="258"/>
        </pc:sldMkLst>
        <pc:spChg chg="mod">
          <ac:chgData name="Milen Spasov" userId="cef1107d-a77d-4d32-bd50-18e6745e452a" providerId="ADAL" clId="{B9883E16-2B5A-420B-BC00-8449C5CE4B36}" dt="2021-10-11T22:21:45.857" v="59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modSp mod modAnim">
        <pc:chgData name="Milen Spasov" userId="cef1107d-a77d-4d32-bd50-18e6745e452a" providerId="ADAL" clId="{B9883E16-2B5A-420B-BC00-8449C5CE4B36}" dt="2021-10-11T22:36:14.625" v="1007" actId="20577"/>
        <pc:sldMkLst>
          <pc:docMk/>
          <pc:sldMk cId="3189061390" sldId="282"/>
        </pc:sldMkLst>
        <pc:spChg chg="mod">
          <ac:chgData name="Milen Spasov" userId="cef1107d-a77d-4d32-bd50-18e6745e452a" providerId="ADAL" clId="{B9883E16-2B5A-420B-BC00-8449C5CE4B36}" dt="2021-10-11T22:22:05.553" v="105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14.625" v="1007" actId="20577"/>
          <ac:spMkLst>
            <pc:docMk/>
            <pc:sldMk cId="3189061390" sldId="282"/>
            <ac:spMk id="6" creationId="{00000000-0000-0000-0000-000000000000}"/>
          </ac:spMkLst>
        </pc:spChg>
      </pc:sldChg>
      <pc:sldChg chg="addSp delSp modSp mod">
        <pc:chgData name="Milen Spasov" userId="cef1107d-a77d-4d32-bd50-18e6745e452a" providerId="ADAL" clId="{B9883E16-2B5A-420B-BC00-8449C5CE4B36}" dt="2021-10-11T22:36:05.052" v="1006" actId="20577"/>
        <pc:sldMkLst>
          <pc:docMk/>
          <pc:sldMk cId="791223567" sldId="295"/>
        </pc:sldMkLst>
        <pc:spChg chg="mod">
          <ac:chgData name="Milen Spasov" userId="cef1107d-a77d-4d32-bd50-18e6745e452a" providerId="ADAL" clId="{B9883E16-2B5A-420B-BC00-8449C5CE4B36}" dt="2021-10-11T22:23:10.697" v="134" actId="20577"/>
          <ac:spMkLst>
            <pc:docMk/>
            <pc:sldMk cId="791223567" sldId="295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05.052" v="1006" actId="20577"/>
          <ac:spMkLst>
            <pc:docMk/>
            <pc:sldMk cId="791223567" sldId="295"/>
            <ac:spMk id="6" creationId="{00000000-0000-0000-0000-000000000000}"/>
          </ac:spMkLst>
        </pc:spChg>
        <pc:picChg chg="add mod">
          <ac:chgData name="Milen Spasov" userId="cef1107d-a77d-4d32-bd50-18e6745e452a" providerId="ADAL" clId="{B9883E16-2B5A-420B-BC00-8449C5CE4B36}" dt="2021-10-11T22:27:12.159" v="137" actId="1076"/>
          <ac:picMkLst>
            <pc:docMk/>
            <pc:sldMk cId="791223567" sldId="295"/>
            <ac:picMk id="3" creationId="{2357FE7C-018B-4A8F-9369-A768DD14C71E}"/>
          </ac:picMkLst>
        </pc:picChg>
        <pc:picChg chg="del">
          <ac:chgData name="Milen Spasov" userId="cef1107d-a77d-4d32-bd50-18e6745e452a" providerId="ADAL" clId="{B9883E16-2B5A-420B-BC00-8449C5CE4B36}" dt="2021-10-11T22:27:01.988" v="135" actId="21"/>
          <ac:picMkLst>
            <pc:docMk/>
            <pc:sldMk cId="791223567" sldId="295"/>
            <ac:picMk id="1026" creationId="{C6F1967A-7B65-40CA-BAB4-655877F9C724}"/>
          </ac:picMkLst>
        </pc:picChg>
      </pc:sldChg>
      <pc:sldChg chg="addSp delSp modSp mod modAnim">
        <pc:chgData name="Milen Spasov" userId="cef1107d-a77d-4d32-bd50-18e6745e452a" providerId="ADAL" clId="{B9883E16-2B5A-420B-BC00-8449C5CE4B36}" dt="2021-10-11T22:38:34.836" v="1040" actId="20577"/>
        <pc:sldMkLst>
          <pc:docMk/>
          <pc:sldMk cId="3666821827" sldId="296"/>
        </pc:sldMkLst>
        <pc:spChg chg="mod">
          <ac:chgData name="Milen Spasov" userId="cef1107d-a77d-4d32-bd50-18e6745e452a" providerId="ADAL" clId="{B9883E16-2B5A-420B-BC00-8449C5CE4B36}" dt="2021-10-11T22:36:40.704" v="1015" actId="20577"/>
          <ac:spMkLst>
            <pc:docMk/>
            <pc:sldMk cId="3666821827" sldId="296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8:33.538" v="1038" actId="20577"/>
          <ac:spMkLst>
            <pc:docMk/>
            <pc:sldMk cId="3666821827" sldId="296"/>
            <ac:spMk id="6" creationId="{00000000-0000-0000-0000-000000000000}"/>
          </ac:spMkLst>
        </pc:spChg>
        <pc:picChg chg="del">
          <ac:chgData name="Milen Spasov" userId="cef1107d-a77d-4d32-bd50-18e6745e452a" providerId="ADAL" clId="{B9883E16-2B5A-420B-BC00-8449C5CE4B36}" dt="2021-10-11T22:38:07.587" v="1018" actId="21"/>
          <ac:picMkLst>
            <pc:docMk/>
            <pc:sldMk cId="3666821827" sldId="296"/>
            <ac:picMk id="2050" creationId="{0F668E54-3EDE-4348-9BA2-21C7828DD915}"/>
          </ac:picMkLst>
        </pc:picChg>
        <pc:picChg chg="add mod">
          <ac:chgData name="Milen Spasov" userId="cef1107d-a77d-4d32-bd50-18e6745e452a" providerId="ADAL" clId="{B9883E16-2B5A-420B-BC00-8449C5CE4B36}" dt="2021-10-11T22:38:14.559" v="1020" actId="1076"/>
          <ac:picMkLst>
            <pc:docMk/>
            <pc:sldMk cId="3666821827" sldId="296"/>
            <ac:picMk id="3074" creationId="{2356F10D-CCB4-41BF-AD31-0EAD16E86908}"/>
          </ac:picMkLst>
        </pc:picChg>
      </pc:sldChg>
      <pc:sldChg chg="addSp delSp modSp add mod modAnim">
        <pc:chgData name="Milen Spasov" userId="cef1107d-a77d-4d32-bd50-18e6745e452a" providerId="ADAL" clId="{B9883E16-2B5A-420B-BC00-8449C5CE4B36}" dt="2021-10-11T22:36:32.988" v="1009" actId="20577"/>
        <pc:sldMkLst>
          <pc:docMk/>
          <pc:sldMk cId="3715559389" sldId="305"/>
        </pc:sldMkLst>
        <pc:spChg chg="mod">
          <ac:chgData name="Milen Spasov" userId="cef1107d-a77d-4d32-bd50-18e6745e452a" providerId="ADAL" clId="{B9883E16-2B5A-420B-BC00-8449C5CE4B36}" dt="2021-10-11T22:28:30.851" v="342" actId="20577"/>
          <ac:spMkLst>
            <pc:docMk/>
            <pc:sldMk cId="3715559389" sldId="305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32.988" v="1009" actId="20577"/>
          <ac:spMkLst>
            <pc:docMk/>
            <pc:sldMk cId="3715559389" sldId="305"/>
            <ac:spMk id="6" creationId="{00000000-0000-0000-0000-000000000000}"/>
          </ac:spMkLst>
        </pc:spChg>
        <pc:picChg chg="del">
          <ac:chgData name="Milen Spasov" userId="cef1107d-a77d-4d32-bd50-18e6745e452a" providerId="ADAL" clId="{B9883E16-2B5A-420B-BC00-8449C5CE4B36}" dt="2021-10-11T22:28:32.899" v="343" actId="21"/>
          <ac:picMkLst>
            <pc:docMk/>
            <pc:sldMk cId="3715559389" sldId="305"/>
            <ac:picMk id="3" creationId="{2357FE7C-018B-4A8F-9369-A768DD14C71E}"/>
          </ac:picMkLst>
        </pc:picChg>
        <pc:picChg chg="add mod">
          <ac:chgData name="Milen Spasov" userId="cef1107d-a77d-4d32-bd50-18e6745e452a" providerId="ADAL" clId="{B9883E16-2B5A-420B-BC00-8449C5CE4B36}" dt="2021-10-11T22:29:31.971" v="374" actId="1076"/>
          <ac:picMkLst>
            <pc:docMk/>
            <pc:sldMk cId="3715559389" sldId="305"/>
            <ac:picMk id="2050" creationId="{5929B91C-3C16-4BA1-9B11-BDA8E2FF93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135EB-E1ED-4ECA-BFA4-174E33A08AD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0ED49-A164-4446-88F5-AC04103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1F89-D326-4A98-BAE8-81C55A016E7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etterprogramming.pub/a-visual-guide-to-set-comparisons-in-python-6ab7edb9ec41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276437" y="2616666"/>
            <a:ext cx="0" cy="1423718"/>
          </a:xfrm>
          <a:prstGeom prst="line">
            <a:avLst/>
          </a:prstGeom>
          <a:ln w="38100">
            <a:solidFill>
              <a:srgbClr val="EB6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470723"/>
            <a:ext cx="433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latin typeface="Bebas Neue Bold" panose="020B0606020202050201" pitchFamily="34" charset="0"/>
                <a:cs typeface="Miriam Fixed" pitchFamily="49" charset="-79"/>
              </a:rPr>
              <a:t>Разработка на софтуер</a:t>
            </a: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Лекция </a:t>
            </a:r>
            <a:r>
              <a:rPr lang="en-BS" sz="1600" dirty="0">
                <a:latin typeface="Bebas Neue Bold" panose="020B0606020202050201" pitchFamily="34" charset="0"/>
                <a:cs typeface="Miriam Fixed" pitchFamily="49" charset="-79"/>
              </a:rPr>
              <a:t>5</a:t>
            </a:r>
            <a:r>
              <a:rPr lang="en-US" sz="1600" dirty="0">
                <a:latin typeface="Bebas Neue Bold" panose="020B0606020202050201" pitchFamily="34" charset="0"/>
                <a:cs typeface="Miriam Fixed" pitchFamily="49" charset="-79"/>
              </a:rPr>
              <a:t> –</a:t>
            </a:r>
            <a:r>
              <a:rPr lang="en-BS" sz="1600" dirty="0">
                <a:latin typeface="Bebas Neue Bold" panose="020B0606020202050201" pitchFamily="34" charset="0"/>
                <a:cs typeface="Miriam Fixed" pitchFamily="49" charset="-79"/>
              </a:rPr>
              <a:t> Python collections</a:t>
            </a:r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Милен Спасов</a:t>
            </a:r>
            <a:endParaRPr lang="de-DE" sz="1600" dirty="0">
              <a:latin typeface="Bebas Neue Bold" panose="020B0606020202050201" pitchFamily="34" charset="0"/>
              <a:cs typeface="Miriam Fixed" pitchFamily="49" charset="-79"/>
            </a:endParaRPr>
          </a:p>
        </p:txBody>
      </p:sp>
      <p:pic>
        <p:nvPicPr>
          <p:cNvPr id="1032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047F8221-E3B5-4F9D-BA05-684CEB97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68" y="2616666"/>
            <a:ext cx="2618251" cy="14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8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ebas Neue Bold" panose="020B0606020202050201" pitchFamily="34" charset="0"/>
              </a:rPr>
              <a:t>Сравняване на </a:t>
            </a:r>
            <a:r>
              <a:rPr lang="en-US" sz="2400" dirty="0">
                <a:latin typeface="Bebas Neue Bold" panose="020B0606020202050201" pitchFamily="34" charset="0"/>
              </a:rPr>
              <a:t>lists</a:t>
            </a:r>
            <a:r>
              <a:rPr lang="ru-RU" sz="2400" dirty="0">
                <a:latin typeface="Bebas Neue Bold" panose="020B0606020202050201" pitchFamily="34" charset="0"/>
              </a:rPr>
              <a:t> и </a:t>
            </a:r>
            <a:r>
              <a:rPr lang="en-US" sz="2400" dirty="0">
                <a:latin typeface="Bebas Neue Bold" panose="020B0606020202050201" pitchFamily="34" charset="0"/>
              </a:rPr>
              <a:t>tuples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>
                <a:solidFill>
                  <a:schemeClr val="accent5"/>
                </a:solidFill>
              </a:rPr>
              <a:t>Сравняват се лексикографски:</a:t>
            </a:r>
          </a:p>
          <a:p>
            <a:pPr algn="just"/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bg-BG" sz="1600" dirty="0">
                <a:solidFill>
                  <a:schemeClr val="accent5"/>
                </a:solidFill>
              </a:rPr>
              <a:t>&gt;&gt;&gt; (1, 2) &lt; (1, 3)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True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(1, 2) &lt; (1, 2)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False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(1, 2) &lt; (1, 2, 3)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True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[1, 2] &lt; [1, 3]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True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(1, 2) &lt; [1, 3] # tuple vs. list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# </a:t>
            </a:r>
            <a:r>
              <a:rPr lang="bg-BG" sz="1600" dirty="0">
                <a:solidFill>
                  <a:schemeClr val="accent5"/>
                </a:solidFill>
              </a:rPr>
              <a:t>поражда грешка:</a:t>
            </a:r>
          </a:p>
          <a:p>
            <a:pPr algn="just"/>
            <a:r>
              <a:rPr lang="bg-BG" sz="1600" dirty="0">
                <a:solidFill>
                  <a:schemeClr val="accent5"/>
                </a:solidFill>
              </a:rPr>
              <a:t>#    </a:t>
            </a:r>
            <a:r>
              <a:rPr lang="en-US" sz="1600" dirty="0" err="1">
                <a:solidFill>
                  <a:schemeClr val="accent5"/>
                </a:solidFill>
              </a:rPr>
              <a:t>TypeError</a:t>
            </a:r>
            <a:r>
              <a:rPr lang="en-US" sz="1600" dirty="0">
                <a:solidFill>
                  <a:schemeClr val="accent5"/>
                </a:solidFill>
              </a:rPr>
              <a:t>: unorderable types: tuple() &lt; list()</a:t>
            </a:r>
            <a:endParaRPr lang="bg-BG" sz="1600" dirty="0">
              <a:solidFill>
                <a:schemeClr val="accent5"/>
              </a:solidFill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53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bg-BG" sz="2400" dirty="0"/>
              <a:t>Популярни структури от данни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/>
              <a:t>Опашка (</a:t>
            </a:r>
            <a:r>
              <a:rPr lang="en-US" sz="1600" dirty="0"/>
              <a:t>queue, FIFO buffer) - </a:t>
            </a:r>
            <a:r>
              <a:rPr lang="bg-BG" sz="1600" dirty="0"/>
              <a:t>можете да ползвате списък.</a:t>
            </a:r>
          </a:p>
          <a:p>
            <a:pPr algn="just"/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adjectives = []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def </a:t>
            </a:r>
            <a:r>
              <a:rPr lang="en-US" sz="1600" dirty="0" err="1">
                <a:solidFill>
                  <a:schemeClr val="accent5"/>
                </a:solidFill>
              </a:rPr>
              <a:t>add_adjective</a:t>
            </a:r>
            <a:r>
              <a:rPr lang="en-US" sz="1600" dirty="0">
                <a:solidFill>
                  <a:schemeClr val="accent5"/>
                </a:solidFill>
              </a:rPr>
              <a:t>(items):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    </a:t>
            </a:r>
            <a:r>
              <a:rPr lang="en-US" sz="1600" dirty="0" err="1">
                <a:solidFill>
                  <a:schemeClr val="accent5"/>
                </a:solidFill>
              </a:rPr>
              <a:t>adjectives.append</a:t>
            </a:r>
            <a:r>
              <a:rPr lang="en-US" sz="1600" dirty="0">
                <a:solidFill>
                  <a:schemeClr val="accent5"/>
                </a:solidFill>
              </a:rPr>
              <a:t>(items)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def </a:t>
            </a:r>
            <a:r>
              <a:rPr lang="en-US" sz="1600" dirty="0" err="1">
                <a:solidFill>
                  <a:schemeClr val="accent5"/>
                </a:solidFill>
              </a:rPr>
              <a:t>get_adjective</a:t>
            </a:r>
            <a:r>
              <a:rPr lang="en-US" sz="1600" dirty="0">
                <a:solidFill>
                  <a:schemeClr val="accent5"/>
                </a:solidFill>
              </a:rPr>
              <a:t>():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    return </a:t>
            </a:r>
            <a:r>
              <a:rPr lang="en-US" sz="1600" dirty="0" err="1">
                <a:solidFill>
                  <a:schemeClr val="accent5"/>
                </a:solidFill>
              </a:rPr>
              <a:t>adjectives.pop</a:t>
            </a:r>
            <a:r>
              <a:rPr lang="en-US" sz="1600" dirty="0">
                <a:solidFill>
                  <a:schemeClr val="accent5"/>
                </a:solidFill>
              </a:rPr>
              <a:t>(0)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add_adjective</a:t>
            </a:r>
            <a:r>
              <a:rPr lang="en-US" sz="1600" dirty="0">
                <a:solidFill>
                  <a:schemeClr val="accent5"/>
                </a:solidFill>
              </a:rPr>
              <a:t>('Magic')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add_adjective</a:t>
            </a:r>
            <a:r>
              <a:rPr lang="en-US" sz="1600" dirty="0">
                <a:solidFill>
                  <a:schemeClr val="accent5"/>
                </a:solidFill>
              </a:rPr>
              <a:t>('Woody Allen')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add_adjective</a:t>
            </a:r>
            <a:r>
              <a:rPr lang="en-US" sz="1600" dirty="0">
                <a:solidFill>
                  <a:schemeClr val="accent5"/>
                </a:solidFill>
              </a:rPr>
              <a:t>('Zombie')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add_adjective</a:t>
            </a:r>
            <a:r>
              <a:rPr lang="en-US" sz="1600" dirty="0">
                <a:solidFill>
                  <a:schemeClr val="accent5"/>
                </a:solidFill>
              </a:rPr>
              <a:t>('Superhero')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print(' '.join(adjectives) + ' Jesus!') # Magic Woody Allen Zombie Superhero Jesus!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46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Set</a:t>
            </a:r>
            <a:r>
              <a:rPr lang="bg-BG" sz="2400" dirty="0"/>
              <a:t> 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/>
              <a:t>Множества(за всякакви практически цели неразличими от математическата абстракция със същото име)</a:t>
            </a:r>
          </a:p>
          <a:p>
            <a:pPr algn="just"/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favourite_numbers</a:t>
            </a:r>
            <a:r>
              <a:rPr lang="en-US" sz="1600" dirty="0">
                <a:solidFill>
                  <a:schemeClr val="accent5"/>
                </a:solidFill>
              </a:rPr>
              <a:t> = set()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favourite_numbers.add</a:t>
            </a:r>
            <a:r>
              <a:rPr lang="en-US" sz="1600" dirty="0">
                <a:solidFill>
                  <a:schemeClr val="accent5"/>
                </a:solidFill>
              </a:rPr>
              <a:t>(13)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favourite_numbers.add</a:t>
            </a:r>
            <a:r>
              <a:rPr lang="en-US" sz="1600" dirty="0">
                <a:solidFill>
                  <a:schemeClr val="accent5"/>
                </a:solidFill>
              </a:rPr>
              <a:t>(73)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favourite_numbers.add</a:t>
            </a:r>
            <a:r>
              <a:rPr lang="en-US" sz="1600" dirty="0">
                <a:solidFill>
                  <a:schemeClr val="accent5"/>
                </a:solidFill>
              </a:rPr>
              <a:t>(32)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favourite_numbers.add</a:t>
            </a:r>
            <a:r>
              <a:rPr lang="en-US" sz="1600" dirty="0">
                <a:solidFill>
                  <a:schemeClr val="accent5"/>
                </a:solidFill>
              </a:rPr>
              <a:t>(73)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favourite_numbers.add</a:t>
            </a:r>
            <a:r>
              <a:rPr lang="en-US" sz="1600" dirty="0">
                <a:solidFill>
                  <a:schemeClr val="accent5"/>
                </a:solidFill>
              </a:rPr>
              <a:t>(1024)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favourite_numbers.add</a:t>
            </a:r>
            <a:r>
              <a:rPr lang="en-US" sz="1600" dirty="0">
                <a:solidFill>
                  <a:schemeClr val="accent5"/>
                </a:solidFill>
              </a:rPr>
              <a:t>(73)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print(</a:t>
            </a:r>
            <a:r>
              <a:rPr lang="en-US" sz="1600" dirty="0" err="1">
                <a:solidFill>
                  <a:schemeClr val="accent5"/>
                </a:solidFill>
              </a:rPr>
              <a:t>favourite_numbers</a:t>
            </a:r>
            <a:r>
              <a:rPr lang="en-US" sz="1600" dirty="0">
                <a:solidFill>
                  <a:schemeClr val="accent5"/>
                </a:solidFill>
              </a:rPr>
              <a:t>) # {32, 73, 666, 13, 1024}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bg-BG" sz="1600" dirty="0"/>
              <a:t>Множествата са итеруеми и НЕподредени</a:t>
            </a:r>
            <a:r>
              <a:rPr lang="en-US" sz="1600" dirty="0"/>
              <a:t>:</a:t>
            </a:r>
            <a:endParaRPr lang="bg-BG" sz="1600" dirty="0"/>
          </a:p>
          <a:p>
            <a:pPr algn="just"/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for num in </a:t>
            </a:r>
            <a:r>
              <a:rPr lang="en-US" sz="1600" dirty="0" err="1">
                <a:solidFill>
                  <a:schemeClr val="accent5"/>
                </a:solidFill>
              </a:rPr>
              <a:t>favourite_numbers</a:t>
            </a:r>
            <a:r>
              <a:rPr lang="en-US" sz="1600" dirty="0">
                <a:solidFill>
                  <a:schemeClr val="accent5"/>
                </a:solidFill>
              </a:rPr>
              <a:t>: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    print('I really like the number ' + str(num))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ru-RU" sz="1600" dirty="0"/>
              <a:t>Можем да проверяваме за принадлежност:</a:t>
            </a:r>
          </a:p>
          <a:p>
            <a:pPr algn="just"/>
            <a:endParaRPr lang="ru-RU" sz="1600" dirty="0">
              <a:solidFill>
                <a:schemeClr val="accent5"/>
              </a:solidFill>
            </a:endParaRPr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73 in favourite_numbers # True</a:t>
            </a:r>
            <a:endParaRPr lang="bg-BG" sz="1600" dirty="0">
              <a:solidFill>
                <a:schemeClr val="accent5"/>
              </a:solidFill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7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Set</a:t>
            </a:r>
            <a:r>
              <a:rPr lang="bg-BG" sz="2400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{1, 2, 3} | {2, 3, 4}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{1, 2, 3, 4}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{1, 2, 3} &amp; {2, 3, 4}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{2, 3}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{1, 2, 3} - {2, 3, 4}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{1}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{1, 2, 3} ^ {2, 3, 4}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{1, 4}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{1, 2, 3} &lt; {2, 3, 4}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False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{2, 3} &lt; {2, 3, 4} # &lt; - </a:t>
            </a:r>
            <a:r>
              <a:rPr lang="bg-BG" sz="1600" dirty="0">
                <a:solidFill>
                  <a:schemeClr val="accent5"/>
                </a:solidFill>
              </a:rPr>
              <a:t>подмножество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True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{2, 3} == {2.0, 3}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True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&gt;&gt;&gt; {1, 2}.</a:t>
            </a:r>
            <a:r>
              <a:rPr lang="en-US" sz="1600" dirty="0" err="1">
                <a:solidFill>
                  <a:schemeClr val="accent5"/>
                </a:solidFill>
              </a:rPr>
              <a:t>isdisjoint</a:t>
            </a:r>
            <a:r>
              <a:rPr lang="en-US" sz="1600" dirty="0">
                <a:solidFill>
                  <a:schemeClr val="accent5"/>
                </a:solidFill>
              </a:rPr>
              <a:t>({3, 4})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True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bg-BG" sz="1600" dirty="0"/>
              <a:t>Статия за сравняване на </a:t>
            </a:r>
            <a:r>
              <a:rPr lang="en-BS" sz="1600" dirty="0"/>
              <a:t>set-</a:t>
            </a:r>
            <a:r>
              <a:rPr lang="bg-BG" sz="1600" dirty="0"/>
              <a:t>ове:</a:t>
            </a:r>
            <a:endParaRPr lang="en-US" sz="1600" dirty="0"/>
          </a:p>
          <a:p>
            <a:pPr algn="just"/>
            <a:r>
              <a:rPr lang="en-US" sz="1600" dirty="0">
                <a:hlinkClick r:id="rId2"/>
              </a:rPr>
              <a:t>https://betterprogramming.pub/a-visual-guide-to-set-comparisons-in-python-6ab7edb9ec41</a:t>
            </a:r>
            <a:endParaRPr lang="en-US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D</a:t>
            </a:r>
            <a:r>
              <a:rPr lang="en-BS" sz="2400" dirty="0" err="1"/>
              <a:t>ictionary</a:t>
            </a:r>
            <a:endParaRPr lang="bg-B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/>
              <a:t>Индексите не винаги са достатъчно информативни</a:t>
            </a:r>
          </a:p>
          <a:p>
            <a:pPr algn="just"/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artist_names</a:t>
            </a:r>
            <a:r>
              <a:rPr lang="en-US" sz="1600" dirty="0">
                <a:solidFill>
                  <a:schemeClr val="accent5"/>
                </a:solidFill>
              </a:rPr>
              <a:t> = {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    'Eddie': '</a:t>
            </a:r>
            <a:r>
              <a:rPr lang="en-US" sz="1600" dirty="0" err="1">
                <a:solidFill>
                  <a:schemeClr val="accent5"/>
                </a:solidFill>
              </a:rPr>
              <a:t>Vedder</a:t>
            </a:r>
            <a:r>
              <a:rPr lang="en-US" sz="1600" dirty="0">
                <a:solidFill>
                  <a:schemeClr val="accent5"/>
                </a:solidFill>
              </a:rPr>
              <a:t>',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    'Maynard': 'Keenan',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    'Matthew': 'Bellamy',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    'James': 'LaBrie',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print('Eddie\'s last names is ' + </a:t>
            </a:r>
            <a:r>
              <a:rPr lang="en-US" sz="1600" dirty="0" err="1">
                <a:solidFill>
                  <a:schemeClr val="accent5"/>
                </a:solidFill>
              </a:rPr>
              <a:t>artist_names</a:t>
            </a:r>
            <a:r>
              <a:rPr lang="en-US" sz="1600" dirty="0">
                <a:solidFill>
                  <a:schemeClr val="accent5"/>
                </a:solidFill>
              </a:rPr>
              <a:t>['Eddie’])</a:t>
            </a:r>
            <a:endParaRPr lang="en-BS" sz="1600" dirty="0">
              <a:solidFill>
                <a:schemeClr val="accent5"/>
              </a:solidFill>
            </a:endParaRPr>
          </a:p>
          <a:p>
            <a:pPr algn="just"/>
            <a:endParaRPr lang="en-BS" sz="1600" dirty="0"/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{}</a:t>
            </a:r>
            <a:r>
              <a:rPr lang="ru-RU" sz="1600" dirty="0"/>
              <a:t> е празен речник, по простата причина, речниците са доста по-често използвана структура от множествата</a:t>
            </a:r>
            <a:endParaRPr lang="en-BS" sz="1600" dirty="0"/>
          </a:p>
          <a:p>
            <a:pPr algn="just"/>
            <a:endParaRPr lang="en-BS" sz="1600" dirty="0"/>
          </a:p>
          <a:p>
            <a:pPr algn="just"/>
            <a:r>
              <a:rPr lang="en-US" sz="1600" dirty="0"/>
              <a:t>M</a:t>
            </a:r>
            <a:r>
              <a:rPr lang="bg-BG" sz="1600" dirty="0"/>
              <a:t>ожем да добавяме нови стойности във вече създаден речник</a:t>
            </a:r>
          </a:p>
          <a:p>
            <a:pPr algn="just"/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names['Devin'] = 'Townsend'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print(names) # {'Devin': 'Townsend', 'Matthew': 'Bellamy',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             #  'Eddie': '</a:t>
            </a:r>
            <a:r>
              <a:rPr lang="en-US" sz="1600" dirty="0" err="1">
                <a:solidFill>
                  <a:schemeClr val="accent5"/>
                </a:solidFill>
              </a:rPr>
              <a:t>Vedder</a:t>
            </a:r>
            <a:r>
              <a:rPr lang="en-US" sz="1600" dirty="0">
                <a:solidFill>
                  <a:schemeClr val="accent5"/>
                </a:solidFill>
              </a:rPr>
              <a:t>', 'James': 'LaBrie', 'Maynard': 'Keenan’}</a:t>
            </a:r>
          </a:p>
          <a:p>
            <a:pPr algn="just"/>
            <a:endParaRPr lang="bg-BG" sz="1600" dirty="0"/>
          </a:p>
          <a:p>
            <a:pPr algn="just"/>
            <a:r>
              <a:rPr lang="bg-BG" sz="1600" dirty="0"/>
              <a:t>Речникът също е неподреден.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28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thank you in different languages png - Google Search | Word cloud, Thank  you images, Words">
            <a:extLst>
              <a:ext uri="{FF2B5EF4-FFF2-40B4-BE49-F238E27FC236}">
                <a16:creationId xmlns:a16="http://schemas.microsoft.com/office/drawing/2014/main" id="{9DACFB64-954F-4035-8171-1D1A552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8"/>
            <a:ext cx="91440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0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Стил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P</a:t>
            </a:r>
            <a:r>
              <a:rPr lang="en-BS" sz="1600" dirty="0"/>
              <a:t>EP8 – </a:t>
            </a:r>
            <a:r>
              <a:rPr lang="en-US" sz="1600" dirty="0">
                <a:hlinkClick r:id="rId2"/>
              </a:rPr>
              <a:t>https://www.python.org/dev/peps/pep-0008/</a:t>
            </a: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Индентация с 4 интервала и без табове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79 символа на ред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 err="1"/>
              <a:t>snake_case</a:t>
            </a:r>
            <a:r>
              <a:rPr lang="en-BS" sz="1600" dirty="0"/>
              <a:t> – </a:t>
            </a:r>
            <a:r>
              <a:rPr lang="bg-BG" sz="1600" dirty="0"/>
              <a:t>променливи, параметри, функции и методи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SCREAMING_SNAKE_CASE</a:t>
            </a:r>
            <a:r>
              <a:rPr lang="bg-BG" sz="1600" dirty="0"/>
              <a:t> – константи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_private – </a:t>
            </a:r>
            <a:r>
              <a:rPr lang="bg-BG" sz="1600" dirty="0"/>
              <a:t>за частни методи и променливи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class_, range_ –</a:t>
            </a:r>
            <a:r>
              <a:rPr lang="bg-BG" sz="1600" dirty="0"/>
              <a:t> при използване на запазени думи, но не е добра практика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интервал след "," при изброяване и ":" при конструиране на dict: [1, 2, 3] {1: 2, 2: 4, 13: 26}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без интервали след (, [, { и след ), ], }: func(1, 2, 3), [5, 6, 7, 8]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по един интервал около оператори: a == b; 3 &gt; 4; "abra" + "-" + "kadabra"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без интервали, когато задаваме стойност по подразбиране: def my_func(a, b, option=True):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и при подаване на именовани параметри при извикване my_func(option=False, b=13, a=666)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без скоби около условията на while/for/if/elif/return: while True: ...</a:t>
            </a:r>
            <a:endParaRPr lang="bg-BG" sz="1600" dirty="0"/>
          </a:p>
          <a:p>
            <a:pPr algn="just"/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Конфигурирайте </a:t>
            </a:r>
            <a:r>
              <a:rPr lang="en-BS" sz="1600" dirty="0"/>
              <a:t>editor</a:t>
            </a:r>
            <a:r>
              <a:rPr lang="en-US" sz="1600" dirty="0"/>
              <a:t>-</a:t>
            </a:r>
            <a:r>
              <a:rPr lang="bg-BG" sz="1600" dirty="0"/>
              <a:t>ите си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Може да използвате </a:t>
            </a:r>
            <a:r>
              <a:rPr lang="en-BS" sz="1600" dirty="0"/>
              <a:t>style checker-</a:t>
            </a:r>
            <a:r>
              <a:rPr lang="bg-BG" sz="1600" dirty="0"/>
              <a:t>и</a:t>
            </a:r>
            <a:endParaRPr lang="en-BS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9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Структури от данни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list (array, масив) = подредена последователност от стойности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tuple = непроменяема по състав подредена последователност от обекти (~списък, но не съвсем)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set = стойности без повтаряне и без подредба (множество в математическия смисъл)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dict = ключове/имена, зад които стоят стойности (без подредба)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b="1" i="0" dirty="0">
                <a:solidFill>
                  <a:srgbClr val="333333"/>
                </a:solidFill>
                <a:effectLst/>
                <a:latin typeface="Marker Felt"/>
              </a:rPr>
              <a:t>Какво е колекция?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1600" dirty="0"/>
              <a:t>Всички колекции са итерируеми (iterable)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1600" dirty="0"/>
              <a:t>Един итерируем обект може да бъде обхождан последователно (поне веднъж)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1600" dirty="0"/>
              <a:t>Някои могат да бъдат обхождани многократно или непоследователно</a:t>
            </a:r>
            <a:endParaRPr lang="bg-BG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47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List (1)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nice_things</a:t>
            </a:r>
            <a:r>
              <a:rPr lang="en-US" sz="1600" dirty="0">
                <a:solidFill>
                  <a:schemeClr val="accent5"/>
                </a:solidFill>
              </a:rPr>
              <a:t> = ['coffee', 'cheese', 'crackers', 'tea']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for thing in </a:t>
            </a:r>
            <a:r>
              <a:rPr lang="en-US" sz="1600" dirty="0" err="1">
                <a:solidFill>
                  <a:schemeClr val="accent5"/>
                </a:solidFill>
              </a:rPr>
              <a:t>nice_things</a:t>
            </a:r>
            <a:r>
              <a:rPr lang="en-US" sz="1600" dirty="0">
                <a:solidFill>
                  <a:schemeClr val="accent5"/>
                </a:solidFill>
              </a:rPr>
              <a:t>: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    print('I tend to like {}'.format(thing))</a:t>
            </a:r>
            <a:endParaRPr lang="en-BS" sz="1600" dirty="0">
              <a:solidFill>
                <a:schemeClr val="accent5"/>
              </a:solidFill>
            </a:endParaRPr>
          </a:p>
          <a:p>
            <a:pPr algn="just"/>
            <a:endParaRPr lang="bg-BG" sz="1600" dirty="0"/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print(</a:t>
            </a:r>
            <a:r>
              <a:rPr lang="en-US" sz="1600" dirty="0" err="1">
                <a:solidFill>
                  <a:schemeClr val="accent5"/>
                </a:solidFill>
              </a:rPr>
              <a:t>nice_things</a:t>
            </a:r>
            <a:r>
              <a:rPr lang="en-US" sz="1600" dirty="0">
                <a:solidFill>
                  <a:schemeClr val="accent5"/>
                </a:solidFill>
              </a:rPr>
              <a:t>[1]) # cheese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print(</a:t>
            </a:r>
            <a:r>
              <a:rPr lang="en-US" sz="1600" dirty="0" err="1">
                <a:solidFill>
                  <a:schemeClr val="accent5"/>
                </a:solidFill>
              </a:rPr>
              <a:t>nice_things</a:t>
            </a:r>
            <a:r>
              <a:rPr lang="en-US" sz="1600" dirty="0">
                <a:solidFill>
                  <a:schemeClr val="accent5"/>
                </a:solidFill>
              </a:rPr>
              <a:t>[-1]) # tea</a:t>
            </a:r>
          </a:p>
          <a:p>
            <a:pPr algn="just"/>
            <a:endParaRPr lang="en-BS" sz="1600" dirty="0">
              <a:solidFill>
                <a:schemeClr val="accent5"/>
              </a:solidFill>
            </a:endParaRPr>
          </a:p>
          <a:p>
            <a:pPr algn="just"/>
            <a:r>
              <a:rPr lang="en-BS" sz="1600" dirty="0">
                <a:solidFill>
                  <a:schemeClr val="accent5"/>
                </a:solidFill>
              </a:rPr>
              <a:t>--------------------------------------------------------------------------------------------------------------------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cute_animals</a:t>
            </a:r>
            <a:r>
              <a:rPr lang="en-US" sz="1600" dirty="0">
                <a:solidFill>
                  <a:schemeClr val="accent5"/>
                </a:solidFill>
              </a:rPr>
              <a:t> = ['cat', 'raccoon', 'panda', 'red panda', 'marmot']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cute_animals</a:t>
            </a:r>
            <a:r>
              <a:rPr lang="en-US" sz="1600" dirty="0">
                <a:solidFill>
                  <a:schemeClr val="accent5"/>
                </a:solidFill>
              </a:rPr>
              <a:t>[1:3]  # ['raccoon', 'panda']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cute_animals</a:t>
            </a:r>
            <a:r>
              <a:rPr lang="en-US" sz="1600" dirty="0">
                <a:solidFill>
                  <a:schemeClr val="accent5"/>
                </a:solidFill>
              </a:rPr>
              <a:t>[-1]  # 'marmot'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cute_animals</a:t>
            </a:r>
            <a:r>
              <a:rPr lang="en-US" sz="1600" dirty="0">
                <a:solidFill>
                  <a:schemeClr val="accent5"/>
                </a:solidFill>
              </a:rPr>
              <a:t>[1:-1]  # ['raccoon', 'panda', 'red panda']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cute_animals</a:t>
            </a:r>
            <a:r>
              <a:rPr lang="en-US" sz="1600" dirty="0">
                <a:solidFill>
                  <a:schemeClr val="accent5"/>
                </a:solidFill>
              </a:rPr>
              <a:t>[::-1]  # ['marmot', 'red panda', 'panda', 'raccoon', 'cat']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cute_animals</a:t>
            </a:r>
            <a:r>
              <a:rPr lang="en-US" sz="1600" dirty="0">
                <a:solidFill>
                  <a:schemeClr val="accent5"/>
                </a:solidFill>
              </a:rPr>
              <a:t>[-1:0:-1]  # ['marmot', 'red panda', 'panda', 'raccoon']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cute_animals</a:t>
            </a:r>
            <a:r>
              <a:rPr lang="en-US" sz="1600" dirty="0">
                <a:solidFill>
                  <a:schemeClr val="accent5"/>
                </a:solidFill>
              </a:rPr>
              <a:t>[-1:0:-2]  # ['marmot', 'panda’]</a:t>
            </a:r>
            <a:endParaRPr lang="en-BS" sz="1600" dirty="0">
              <a:solidFill>
                <a:schemeClr val="accent5"/>
              </a:solidFill>
            </a:endParaRPr>
          </a:p>
          <a:p>
            <a:pPr algn="just"/>
            <a:endParaRPr lang="en-BS" sz="1600" dirty="0">
              <a:solidFill>
                <a:schemeClr val="accent5"/>
              </a:solidFill>
            </a:endParaRPr>
          </a:p>
          <a:p>
            <a:pPr algn="just"/>
            <a:r>
              <a:rPr lang="en-BS" sz="1600" dirty="0">
                <a:solidFill>
                  <a:schemeClr val="accent5"/>
                </a:solidFill>
              </a:rPr>
              <a:t>--------------------------------------------------------------------------------------------------------------------</a:t>
            </a:r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coffee, cheese, crackers, tea = 'coffee', 'cheese', 'crackers', 'tea' # unpacking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things_i_like</a:t>
            </a:r>
            <a:r>
              <a:rPr lang="en-US" sz="1600" dirty="0">
                <a:solidFill>
                  <a:schemeClr val="accent5"/>
                </a:solidFill>
              </a:rPr>
              <a:t> = [coffee, cheese, crackers]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things_you_like</a:t>
            </a:r>
            <a:r>
              <a:rPr lang="en-US" sz="1600" dirty="0">
                <a:solidFill>
                  <a:schemeClr val="accent5"/>
                </a:solidFill>
              </a:rPr>
              <a:t> = [crackers, coffee, tea]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things_i_like</a:t>
            </a:r>
            <a:r>
              <a:rPr lang="en-US" sz="1600" dirty="0">
                <a:solidFill>
                  <a:schemeClr val="accent5"/>
                </a:solidFill>
              </a:rPr>
              <a:t>[0] == things_</a:t>
            </a:r>
            <a:r>
              <a:rPr lang="en-BS" sz="1600" dirty="0">
                <a:solidFill>
                  <a:schemeClr val="accent5"/>
                </a:solidFill>
              </a:rPr>
              <a:t>you</a:t>
            </a:r>
            <a:r>
              <a:rPr lang="en-US" sz="1600" dirty="0">
                <a:solidFill>
                  <a:schemeClr val="accent5"/>
                </a:solidFill>
              </a:rPr>
              <a:t>_like[1] # True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things_i_like</a:t>
            </a:r>
            <a:r>
              <a:rPr lang="en-US" sz="1600" dirty="0">
                <a:solidFill>
                  <a:schemeClr val="accent5"/>
                </a:solidFill>
              </a:rPr>
              <a:t>[0] is things_</a:t>
            </a:r>
            <a:r>
              <a:rPr lang="en-BS" sz="1600" dirty="0">
                <a:solidFill>
                  <a:schemeClr val="accent5"/>
                </a:solidFill>
              </a:rPr>
              <a:t>you</a:t>
            </a:r>
            <a:r>
              <a:rPr lang="en-US" sz="1600" dirty="0">
                <a:solidFill>
                  <a:schemeClr val="accent5"/>
                </a:solidFill>
              </a:rPr>
              <a:t>_like[1] # True</a:t>
            </a:r>
            <a:endParaRPr lang="bg-BG" sz="1600" dirty="0">
              <a:solidFill>
                <a:schemeClr val="accent5"/>
              </a:solidFill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1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List (2)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/>
              <a:t>Това позволява някои интересни неща</a:t>
            </a:r>
          </a:p>
          <a:p>
            <a:pPr algn="just"/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cheeses = ['brie', '</a:t>
            </a:r>
            <a:r>
              <a:rPr lang="en-US" sz="1600" dirty="0" err="1">
                <a:solidFill>
                  <a:schemeClr val="accent5"/>
                </a:solidFill>
              </a:rPr>
              <a:t>bergkäse</a:t>
            </a:r>
            <a:r>
              <a:rPr lang="en-US" sz="1600" dirty="0">
                <a:solidFill>
                  <a:schemeClr val="accent5"/>
                </a:solidFill>
              </a:rPr>
              <a:t>', '</a:t>
            </a:r>
            <a:r>
              <a:rPr lang="en-US" sz="1600" dirty="0" err="1">
                <a:solidFill>
                  <a:schemeClr val="accent5"/>
                </a:solidFill>
              </a:rPr>
              <a:t>kashkaval</a:t>
            </a:r>
            <a:r>
              <a:rPr lang="en-US" sz="1600" dirty="0">
                <a:solidFill>
                  <a:schemeClr val="accent5"/>
                </a:solidFill>
              </a:rPr>
              <a:t>', '</a:t>
            </a:r>
            <a:r>
              <a:rPr lang="en-US" sz="1600" dirty="0" err="1">
                <a:solidFill>
                  <a:schemeClr val="accent5"/>
                </a:solidFill>
              </a:rPr>
              <a:t>leipäjuusto</a:t>
            </a:r>
            <a:r>
              <a:rPr lang="en-US" sz="1600" dirty="0">
                <a:solidFill>
                  <a:schemeClr val="accent5"/>
                </a:solidFill>
              </a:rPr>
              <a:t>']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cheeses.append</a:t>
            </a:r>
            <a:r>
              <a:rPr lang="en-US" sz="1600" dirty="0">
                <a:solidFill>
                  <a:schemeClr val="accent5"/>
                </a:solidFill>
              </a:rPr>
              <a:t>(cheeses)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cheeses[-1] is cheeses # True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print(cheeses) # ['brie', '</a:t>
            </a:r>
            <a:r>
              <a:rPr lang="en-US" sz="1600" dirty="0" err="1">
                <a:solidFill>
                  <a:schemeClr val="accent5"/>
                </a:solidFill>
              </a:rPr>
              <a:t>bergkäse</a:t>
            </a:r>
            <a:r>
              <a:rPr lang="en-US" sz="1600" dirty="0">
                <a:solidFill>
                  <a:schemeClr val="accent5"/>
                </a:solidFill>
              </a:rPr>
              <a:t>', '</a:t>
            </a:r>
            <a:r>
              <a:rPr lang="en-US" sz="1600" dirty="0" err="1">
                <a:solidFill>
                  <a:schemeClr val="accent5"/>
                </a:solidFill>
              </a:rPr>
              <a:t>kashkaval</a:t>
            </a:r>
            <a:r>
              <a:rPr lang="en-US" sz="1600" dirty="0">
                <a:solidFill>
                  <a:schemeClr val="accent5"/>
                </a:solidFill>
              </a:rPr>
              <a:t>', '</a:t>
            </a:r>
            <a:r>
              <a:rPr lang="en-US" sz="1600" dirty="0" err="1">
                <a:solidFill>
                  <a:schemeClr val="accent5"/>
                </a:solidFill>
              </a:rPr>
              <a:t>leipäjuusto</a:t>
            </a:r>
            <a:r>
              <a:rPr lang="en-US" sz="1600" dirty="0">
                <a:solidFill>
                  <a:schemeClr val="accent5"/>
                </a:solidFill>
              </a:rPr>
              <a:t>', [...]]</a:t>
            </a:r>
            <a:endParaRPr lang="en-BS" sz="1600" dirty="0">
              <a:solidFill>
                <a:schemeClr val="accent5"/>
              </a:solidFill>
            </a:endParaRPr>
          </a:p>
          <a:p>
            <a:pPr algn="just"/>
            <a:endParaRPr lang="en-BS" sz="1600" dirty="0">
              <a:solidFill>
                <a:schemeClr val="accent5"/>
              </a:solidFill>
            </a:endParaRPr>
          </a:p>
          <a:p>
            <a:pPr algn="just"/>
            <a:r>
              <a:rPr lang="en-BS" sz="1600" dirty="0">
                <a:solidFill>
                  <a:schemeClr val="accent5"/>
                </a:solidFill>
              </a:rPr>
              <a:t>--------------------------------------------------------------------------------------------------------------------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cheeses = ['brie', '</a:t>
            </a:r>
            <a:r>
              <a:rPr lang="en-US" sz="1600" dirty="0" err="1">
                <a:solidFill>
                  <a:schemeClr val="accent5"/>
                </a:solidFill>
              </a:rPr>
              <a:t>bergkäse</a:t>
            </a:r>
            <a:r>
              <a:rPr lang="en-US" sz="1600" dirty="0">
                <a:solidFill>
                  <a:schemeClr val="accent5"/>
                </a:solidFill>
              </a:rPr>
              <a:t>', '</a:t>
            </a:r>
            <a:r>
              <a:rPr lang="en-US" sz="1600" dirty="0" err="1">
                <a:solidFill>
                  <a:schemeClr val="accent5"/>
                </a:solidFill>
              </a:rPr>
              <a:t>kashkaval</a:t>
            </a:r>
            <a:r>
              <a:rPr lang="en-US" sz="1600" dirty="0">
                <a:solidFill>
                  <a:schemeClr val="accent5"/>
                </a:solidFill>
              </a:rPr>
              <a:t>', '</a:t>
            </a:r>
            <a:r>
              <a:rPr lang="en-US" sz="1600" dirty="0" err="1">
                <a:solidFill>
                  <a:schemeClr val="accent5"/>
                </a:solidFill>
              </a:rPr>
              <a:t>leipäjuusto</a:t>
            </a:r>
            <a:r>
              <a:rPr lang="en-US" sz="1600" dirty="0">
                <a:solidFill>
                  <a:schemeClr val="accent5"/>
                </a:solidFill>
              </a:rPr>
              <a:t>']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teas = ['chai', 'earl grey', 'jasmine', 'oolong']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breakfast = [cheeses, teas]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print(breakfast[0][1]) # </a:t>
            </a:r>
            <a:r>
              <a:rPr lang="en-US" sz="1600" dirty="0" err="1">
                <a:solidFill>
                  <a:schemeClr val="accent5"/>
                </a:solidFill>
              </a:rPr>
              <a:t>bergkäse</a:t>
            </a:r>
            <a:endParaRPr lang="en-US" sz="1600" dirty="0">
              <a:solidFill>
                <a:schemeClr val="accent5"/>
              </a:solidFill>
            </a:endParaRP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breakfast[1][2] = [‘</a:t>
            </a:r>
            <a:r>
              <a:rPr lang="en-BS" sz="1600" dirty="0">
                <a:solidFill>
                  <a:schemeClr val="accent5"/>
                </a:solidFill>
              </a:rPr>
              <a:t>pancakes</a:t>
            </a:r>
            <a:r>
              <a:rPr lang="bg-BG" sz="1600" dirty="0">
                <a:solidFill>
                  <a:schemeClr val="accent5"/>
                </a:solidFill>
              </a:rPr>
              <a:t>’, ‘</a:t>
            </a:r>
            <a:r>
              <a:rPr lang="en-BS" sz="1600" dirty="0">
                <a:solidFill>
                  <a:schemeClr val="accent5"/>
                </a:solidFill>
              </a:rPr>
              <a:t>eggs</a:t>
            </a:r>
            <a:r>
              <a:rPr lang="bg-BG" sz="1600" dirty="0">
                <a:solidFill>
                  <a:schemeClr val="accent5"/>
                </a:solidFill>
              </a:rPr>
              <a:t>’, ‘</a:t>
            </a:r>
            <a:r>
              <a:rPr lang="en-BS" sz="1600" dirty="0">
                <a:solidFill>
                  <a:schemeClr val="accent5"/>
                </a:solidFill>
              </a:rPr>
              <a:t>chocolate</a:t>
            </a:r>
            <a:r>
              <a:rPr lang="bg-BG" sz="1600" dirty="0">
                <a:solidFill>
                  <a:schemeClr val="accent5"/>
                </a:solidFill>
              </a:rPr>
              <a:t>']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print(teas) # ?</a:t>
            </a:r>
            <a:endParaRPr lang="en-BS" sz="1600" dirty="0">
              <a:solidFill>
                <a:schemeClr val="accent5"/>
              </a:solidFill>
            </a:endParaRPr>
          </a:p>
          <a:p>
            <a:pPr algn="just"/>
            <a:endParaRPr lang="en-BS" sz="1600" dirty="0">
              <a:solidFill>
                <a:schemeClr val="accent5"/>
              </a:solidFill>
            </a:endParaRPr>
          </a:p>
          <a:p>
            <a:pPr algn="just"/>
            <a:r>
              <a:rPr lang="en-BS" sz="1600" dirty="0">
                <a:solidFill>
                  <a:schemeClr val="accent5"/>
                </a:solidFill>
              </a:rPr>
              <a:t># </a:t>
            </a:r>
            <a:r>
              <a:rPr lang="en-US" sz="1600" dirty="0">
                <a:solidFill>
                  <a:schemeClr val="accent5"/>
                </a:solidFill>
              </a:rPr>
              <a:t>teas = ['chai', 'earl grey', [‘</a:t>
            </a:r>
            <a:r>
              <a:rPr lang="en-BS" sz="1600" dirty="0">
                <a:solidFill>
                  <a:schemeClr val="accent5"/>
                </a:solidFill>
              </a:rPr>
              <a:t>pancakes</a:t>
            </a:r>
            <a:r>
              <a:rPr lang="bg-BG" sz="1600" dirty="0">
                <a:solidFill>
                  <a:schemeClr val="accent5"/>
                </a:solidFill>
              </a:rPr>
              <a:t>’, ‘</a:t>
            </a:r>
            <a:r>
              <a:rPr lang="en-BS" sz="1600" dirty="0">
                <a:solidFill>
                  <a:schemeClr val="accent5"/>
                </a:solidFill>
              </a:rPr>
              <a:t>eggs</a:t>
            </a:r>
            <a:r>
              <a:rPr lang="bg-BG" sz="1600" dirty="0">
                <a:solidFill>
                  <a:schemeClr val="accent5"/>
                </a:solidFill>
              </a:rPr>
              <a:t>’, ‘</a:t>
            </a:r>
            <a:r>
              <a:rPr lang="en-BS" sz="1600" dirty="0">
                <a:solidFill>
                  <a:schemeClr val="accent5"/>
                </a:solidFill>
              </a:rPr>
              <a:t>chocolate</a:t>
            </a:r>
            <a:r>
              <a:rPr lang="bg-BG" sz="1600" dirty="0">
                <a:solidFill>
                  <a:schemeClr val="accent5"/>
                </a:solidFill>
              </a:rPr>
              <a:t>']</a:t>
            </a:r>
            <a:r>
              <a:rPr lang="en-US" sz="1600" dirty="0">
                <a:solidFill>
                  <a:schemeClr val="accent5"/>
                </a:solidFill>
              </a:rPr>
              <a:t>, 'oolong']</a:t>
            </a:r>
          </a:p>
          <a:p>
            <a:pPr algn="just"/>
            <a:endParaRPr lang="bg-BG" sz="1600" dirty="0">
              <a:solidFill>
                <a:schemeClr val="accent5"/>
              </a:solidFill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6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List (3)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/>
              <a:t>Методи за списъци: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.index(element) - </a:t>
            </a:r>
            <a:r>
              <a:rPr lang="bg-BG" sz="1600" dirty="0"/>
              <a:t>Индекса на първото срещане на </a:t>
            </a:r>
            <a:r>
              <a:rPr lang="en-US" sz="1600" dirty="0"/>
              <a:t>element </a:t>
            </a:r>
            <a:r>
              <a:rPr lang="bg-BG" sz="1600" dirty="0"/>
              <a:t>в списъка или гърми с </a:t>
            </a:r>
            <a:r>
              <a:rPr lang="en-US" sz="1600" dirty="0" err="1"/>
              <a:t>ValueError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.count(element) - </a:t>
            </a:r>
            <a:r>
              <a:rPr lang="bg-BG" sz="1600" dirty="0"/>
              <a:t>Броят срещания на </a:t>
            </a:r>
            <a:r>
              <a:rPr lang="en-US" sz="1600" dirty="0"/>
              <a:t>element </a:t>
            </a:r>
            <a:r>
              <a:rPr lang="bg-BG" sz="1600" dirty="0"/>
              <a:t>в списъка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.</a:t>
            </a:r>
            <a:r>
              <a:rPr lang="en-US" sz="1600" dirty="0"/>
              <a:t>append(element) - </a:t>
            </a:r>
            <a:r>
              <a:rPr lang="bg-BG" sz="1600" dirty="0"/>
              <a:t>Добавя </a:t>
            </a:r>
            <a:r>
              <a:rPr lang="en-US" sz="1600" dirty="0"/>
              <a:t>element </a:t>
            </a:r>
            <a:r>
              <a:rPr lang="bg-BG" sz="1600" dirty="0"/>
              <a:t>в края на списъка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.</a:t>
            </a:r>
            <a:r>
              <a:rPr lang="en-US" sz="1600" dirty="0"/>
              <a:t>extend(elements) - </a:t>
            </a:r>
            <a:r>
              <a:rPr lang="bg-BG" sz="1600" dirty="0"/>
              <a:t>Добавя елементите на </a:t>
            </a:r>
            <a:r>
              <a:rPr lang="en-US" sz="1600" dirty="0"/>
              <a:t>elements </a:t>
            </a:r>
            <a:r>
              <a:rPr lang="bg-BG" sz="1600" dirty="0"/>
              <a:t>в списъка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.</a:t>
            </a:r>
            <a:r>
              <a:rPr lang="en-US" sz="1600" dirty="0"/>
              <a:t>sort() - </a:t>
            </a:r>
            <a:r>
              <a:rPr lang="bg-BG" sz="1600" dirty="0"/>
              <a:t>Сещате се</a:t>
            </a:r>
            <a:endParaRPr lang="bg-BG" sz="1600" dirty="0">
              <a:solidFill>
                <a:schemeClr val="accent5"/>
              </a:solidFill>
            </a:endParaRPr>
          </a:p>
          <a:p>
            <a:pPr lvl="1" algn="just"/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bg-BG" sz="1600" dirty="0"/>
              <a:t>За всички други методи и при въпроси какво се поддържа ползвайте </a:t>
            </a:r>
            <a:r>
              <a:rPr lang="en-BS" sz="1600" dirty="0"/>
              <a:t>help().</a:t>
            </a:r>
            <a:endParaRPr lang="bg-BG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0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Range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range </a:t>
            </a:r>
            <a:r>
              <a:rPr lang="en-US" sz="1600" dirty="0" err="1"/>
              <a:t>връща</a:t>
            </a:r>
            <a:r>
              <a:rPr lang="en-US" sz="1600" dirty="0"/>
              <a:t> </a:t>
            </a:r>
            <a:r>
              <a:rPr lang="en-US" sz="1600" dirty="0" err="1"/>
              <a:t>итерируемо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интервал</a:t>
            </a:r>
            <a:r>
              <a:rPr lang="en-US" sz="1600" dirty="0"/>
              <a:t> </a:t>
            </a:r>
            <a:r>
              <a:rPr lang="en-US" sz="1600" dirty="0" err="1"/>
              <a:t>от</a:t>
            </a:r>
            <a:r>
              <a:rPr lang="en-US" sz="1600" dirty="0"/>
              <a:t> </a:t>
            </a:r>
            <a:r>
              <a:rPr lang="en-US" sz="1600" dirty="0" err="1"/>
              <a:t>числа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numbers = range(3)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for number in numbers: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    print('We can count to ' + str(number))</a:t>
            </a:r>
            <a:endParaRPr lang="en-BS" sz="1600" dirty="0">
              <a:solidFill>
                <a:schemeClr val="accent5"/>
              </a:solidFill>
            </a:endParaRPr>
          </a:p>
          <a:p>
            <a:pPr algn="just"/>
            <a:endParaRPr lang="en-BS" sz="1600" dirty="0">
              <a:solidFill>
                <a:schemeClr val="accent5"/>
              </a:solidFill>
            </a:endParaRPr>
          </a:p>
          <a:p>
            <a:pPr algn="just"/>
            <a:r>
              <a:rPr lang="ru-RU" sz="1600" dirty="0"/>
              <a:t>range интервалът може да не започва от нула</a:t>
            </a:r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numbers = range(10, 13)</a:t>
            </a:r>
            <a:endParaRPr lang="en-BS" sz="1600" dirty="0">
              <a:solidFill>
                <a:schemeClr val="accent5"/>
              </a:solidFill>
            </a:endParaRPr>
          </a:p>
          <a:p>
            <a:pPr algn="just"/>
            <a:endParaRPr lang="en-BS" sz="1600" dirty="0">
              <a:solidFill>
                <a:schemeClr val="accent5"/>
              </a:solidFill>
            </a:endParaRPr>
          </a:p>
          <a:p>
            <a:pPr algn="just"/>
            <a:r>
              <a:rPr lang="ru-RU" sz="1600" dirty="0"/>
              <a:t>range може и в обратен ред</a:t>
            </a:r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numbers = range(13, 0, -1)</a:t>
            </a:r>
            <a:endParaRPr lang="bg-BG" sz="1600" dirty="0">
              <a:solidFill>
                <a:schemeClr val="accent5"/>
              </a:solidFill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Tuple</a:t>
            </a:r>
            <a:r>
              <a:rPr lang="bg-BG" sz="2400" dirty="0">
                <a:latin typeface="Bebas Neue Bold" panose="020B0606020202050201" pitchFamily="34" charset="0"/>
              </a:rPr>
              <a:t> (1)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/>
              <a:t>Като списък, но с постоянен състав</a:t>
            </a:r>
          </a:p>
          <a:p>
            <a:pPr algn="just"/>
            <a:endParaRPr lang="bg-BG" sz="1600" dirty="0"/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people = ('Niki', ‘</a:t>
            </a:r>
            <a:r>
              <a:rPr lang="en-BS" sz="1600" dirty="0" err="1">
                <a:solidFill>
                  <a:schemeClr val="accent5"/>
                </a:solidFill>
              </a:rPr>
              <a:t>Vladi</a:t>
            </a:r>
            <a:r>
              <a:rPr lang="en-US" sz="1600" dirty="0">
                <a:solidFill>
                  <a:schemeClr val="accent5"/>
                </a:solidFill>
              </a:rPr>
              <a:t>', ‘</a:t>
            </a:r>
            <a:r>
              <a:rPr lang="en-BS" sz="1600" dirty="0">
                <a:solidFill>
                  <a:schemeClr val="accent5"/>
                </a:solidFill>
              </a:rPr>
              <a:t>Georgi</a:t>
            </a:r>
            <a:r>
              <a:rPr lang="en-US" sz="1600" dirty="0">
                <a:solidFill>
                  <a:schemeClr val="accent5"/>
                </a:solidFill>
              </a:rPr>
              <a:t>')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people[2] # </a:t>
            </a:r>
            <a:r>
              <a:rPr lang="en-BS" sz="1600" dirty="0">
                <a:solidFill>
                  <a:schemeClr val="accent5"/>
                </a:solidFill>
              </a:rPr>
              <a:t>Georgi</a:t>
            </a:r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people[1] # </a:t>
            </a:r>
            <a:r>
              <a:rPr lang="en-BS" sz="1600" dirty="0" err="1">
                <a:solidFill>
                  <a:schemeClr val="accent5"/>
                </a:solidFill>
              </a:rPr>
              <a:t>Vladi</a:t>
            </a:r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people[0] # Niki</a:t>
            </a: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people[1] = ‘</a:t>
            </a:r>
            <a:r>
              <a:rPr lang="en-BS" sz="1600" dirty="0">
                <a:solidFill>
                  <a:schemeClr val="accent5"/>
                </a:solidFill>
              </a:rPr>
              <a:t>Kaloyan</a:t>
            </a:r>
            <a:r>
              <a:rPr lang="bg-BG" sz="1600" dirty="0">
                <a:solidFill>
                  <a:schemeClr val="accent5"/>
                </a:solidFill>
              </a:rPr>
              <a:t>'</a:t>
            </a:r>
          </a:p>
          <a:p>
            <a:pPr algn="just"/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Traceback (most recent call last):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  File "&lt;stdin&gt;", line 1, in &lt;module&gt;</a:t>
            </a:r>
          </a:p>
          <a:p>
            <a:pPr algn="just"/>
            <a:r>
              <a:rPr lang="en-US" sz="1600" dirty="0" err="1">
                <a:solidFill>
                  <a:schemeClr val="accent5"/>
                </a:solidFill>
              </a:rPr>
              <a:t>TypeError</a:t>
            </a:r>
            <a:r>
              <a:rPr lang="en-US" sz="1600" dirty="0">
                <a:solidFill>
                  <a:schemeClr val="accent5"/>
                </a:solidFill>
              </a:rPr>
              <a:t>: 'tuple' object does not support item assignment</a:t>
            </a:r>
            <a:endParaRPr lang="bg-BG" sz="1600" dirty="0">
              <a:solidFill>
                <a:schemeClr val="accent5"/>
              </a:solidFill>
            </a:endParaRPr>
          </a:p>
          <a:p>
            <a:pPr algn="just"/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ru-RU" sz="1600" dirty="0"/>
              <a:t>Последователността от елементи не може да се променя, но самите елементи може да изменят вътрешната си структура</a:t>
            </a:r>
          </a:p>
          <a:p>
            <a:pPr algn="just"/>
            <a:endParaRPr lang="ru-RU" sz="1600" dirty="0">
              <a:solidFill>
                <a:schemeClr val="accent5"/>
              </a:solidFill>
            </a:endParaRPr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change_me = ([1, 2, 3], [4, 5, 6], [7, 8, 9])</a:t>
            </a:r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change_me[1][1] = 0</a:t>
            </a:r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change_me[2][0] = 'c'</a:t>
            </a:r>
          </a:p>
          <a:p>
            <a:pPr algn="just"/>
            <a:endParaRPr lang="ru-RU" sz="1600" dirty="0">
              <a:solidFill>
                <a:schemeClr val="accent5"/>
              </a:solidFill>
            </a:endParaRPr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print(change_me) # ([1, 2, 3], [4, 0, 6], ['c', 8, 9])</a:t>
            </a:r>
            <a:endParaRPr lang="bg-BG" sz="1600" dirty="0">
              <a:solidFill>
                <a:schemeClr val="accent5"/>
              </a:solidFill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6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Tuple</a:t>
            </a:r>
            <a:r>
              <a:rPr lang="bg-BG" sz="2400" dirty="0">
                <a:latin typeface="Bebas Neue Bold" panose="020B0606020202050201" pitchFamily="34" charset="0"/>
              </a:rPr>
              <a:t> (2)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/>
              <a:t>Алтернативен синтаксис:</a:t>
            </a:r>
          </a:p>
          <a:p>
            <a:pPr algn="just"/>
            <a:endParaRPr lang="bg-BG" sz="1600" dirty="0"/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people = 'Niki', ‘</a:t>
            </a:r>
            <a:r>
              <a:rPr lang="en-US" sz="1600" dirty="0" err="1">
                <a:solidFill>
                  <a:schemeClr val="accent5"/>
                </a:solidFill>
              </a:rPr>
              <a:t>Vladi</a:t>
            </a:r>
            <a:r>
              <a:rPr lang="en-US" sz="1600" dirty="0">
                <a:solidFill>
                  <a:schemeClr val="accent5"/>
                </a:solidFill>
              </a:rPr>
              <a:t>', ‘Georgi‘</a:t>
            </a:r>
            <a:endParaRPr lang="bg-BG" sz="1600" dirty="0">
              <a:solidFill>
                <a:schemeClr val="accent5"/>
              </a:solidFill>
            </a:endParaRPr>
          </a:p>
          <a:p>
            <a:pPr algn="just"/>
            <a:endParaRPr lang="bg-BG" sz="1600" dirty="0">
              <a:solidFill>
                <a:schemeClr val="accent5"/>
              </a:solidFill>
            </a:endParaRPr>
          </a:p>
          <a:p>
            <a:pPr algn="just"/>
            <a:r>
              <a:rPr lang="ru-RU" sz="1600" dirty="0"/>
              <a:t>Ако имате </a:t>
            </a:r>
            <a:r>
              <a:rPr lang="en-BS" sz="1600" dirty="0"/>
              <a:t>tuple</a:t>
            </a:r>
            <a:r>
              <a:rPr lang="ru-RU" sz="1600" dirty="0"/>
              <a:t>, съдържащ само имена от лявата страна на присвояване, може да постигнете интересни ефекти:</a:t>
            </a:r>
          </a:p>
          <a:p>
            <a:pPr algn="just"/>
            <a:endParaRPr lang="ru-RU" sz="1600" dirty="0">
              <a:solidFill>
                <a:schemeClr val="accent5"/>
              </a:solidFill>
            </a:endParaRPr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(a, b) = 1, 2</a:t>
            </a:r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print(a)  # 1</a:t>
            </a:r>
            <a:endParaRPr lang="bg-BG" sz="1600" dirty="0">
              <a:solidFill>
                <a:schemeClr val="accent5"/>
              </a:solidFill>
            </a:endParaRPr>
          </a:p>
          <a:p>
            <a:pPr algn="just"/>
            <a:endParaRPr lang="en-US" sz="1600" dirty="0">
              <a:solidFill>
                <a:schemeClr val="accent5"/>
              </a:solidFill>
            </a:endParaRPr>
          </a:p>
          <a:p>
            <a:pPr algn="just"/>
            <a:r>
              <a:rPr lang="ru-RU" sz="1600" dirty="0"/>
              <a:t>Скобите изобщо не са задължителни:</a:t>
            </a:r>
          </a:p>
          <a:p>
            <a:pPr algn="just"/>
            <a:endParaRPr lang="ru-RU" sz="1600" dirty="0">
              <a:solidFill>
                <a:schemeClr val="accent5"/>
              </a:solidFill>
            </a:endParaRPr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a, b = 1, 2</a:t>
            </a:r>
          </a:p>
          <a:p>
            <a:pPr algn="just"/>
            <a:r>
              <a:rPr lang="ru-RU" sz="1600" dirty="0">
                <a:solidFill>
                  <a:schemeClr val="accent5"/>
                </a:solidFill>
              </a:rPr>
              <a:t>print(a)  # 1</a:t>
            </a:r>
          </a:p>
          <a:p>
            <a:pPr algn="just"/>
            <a:endParaRPr lang="ru-RU" sz="1600" dirty="0"/>
          </a:p>
          <a:p>
            <a:pPr algn="just"/>
            <a:r>
              <a:rPr lang="bg-BG" sz="1600" dirty="0"/>
              <a:t>Друг интересен запис:</a:t>
            </a:r>
          </a:p>
          <a:p>
            <a:pPr algn="just"/>
            <a:endParaRPr lang="bg-BG" sz="1600" dirty="0"/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numbers = (1, 2, 3)</a:t>
            </a:r>
          </a:p>
          <a:p>
            <a:pPr algn="just"/>
            <a:r>
              <a:rPr lang="en-US" sz="1600" dirty="0">
                <a:solidFill>
                  <a:schemeClr val="accent5"/>
                </a:solidFill>
              </a:rPr>
              <a:t>a, b, c = numbers</a:t>
            </a:r>
            <a:endParaRPr lang="bg-BG" sz="1600" dirty="0">
              <a:solidFill>
                <a:schemeClr val="accent5"/>
              </a:solidFill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18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6458</TotalTime>
  <Words>1712</Words>
  <Application>Microsoft Office PowerPoint</Application>
  <PresentationFormat>On-screen Show (4:3)</PresentationFormat>
  <Paragraphs>242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Bebas Neue Bold</vt:lpstr>
      <vt:lpstr>Calibri</vt:lpstr>
      <vt:lpstr>Calibri Light</vt:lpstr>
      <vt:lpstr>Marker Felt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RManev</dc:creator>
  <cp:lastModifiedBy>Milen Spasov</cp:lastModifiedBy>
  <cp:revision>143</cp:revision>
  <dcterms:created xsi:type="dcterms:W3CDTF">2016-02-18T09:55:03Z</dcterms:created>
  <dcterms:modified xsi:type="dcterms:W3CDTF">2021-10-26T06:46:02Z</dcterms:modified>
</cp:coreProperties>
</file>