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61A6-E7B3-48E1-9AE0-0100C3C9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71931A-5A64-46D8-BA16-EB8B7AA0E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8295F-91DD-4D0E-B89D-BE7B273C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B0C-2A95-4712-9207-DB661E0C2FE4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F866A9-AF6A-4E8A-B958-6E8920DC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6B5270-8B67-4592-AAB1-3A4C349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4DF-54F4-47FD-AD54-8CD88DCAE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5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A3B94-34E4-4739-B213-F3E9445D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FA595B-9B6F-4165-97EB-2A9D8C370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2A333-1B35-4228-B1DF-561C71E2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B0C-2A95-4712-9207-DB661E0C2FE4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28F529-76D2-495A-BCAE-FB94DE87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FF8824-3021-4A26-8F06-47FEBB73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4DF-54F4-47FD-AD54-8CD88DCAE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4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66F2B9-E1C8-4459-962A-D0CF766EF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6C22E3-C7B8-4AC8-8F43-5714C1982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6721A-94D2-4F3D-A9E2-B69631F3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B0C-2A95-4712-9207-DB661E0C2FE4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8A335-4D6D-49C2-A291-58D2EAB6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DBB492-3681-4B02-ABB6-F7058CC4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4DF-54F4-47FD-AD54-8CD88DCAE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2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0F6E0-CCA0-4ABD-B0FE-929E4D5C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09946-7C91-4C8D-82FC-18941313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0B0F8C-EFB6-43AE-8906-2853CD2C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B0C-2A95-4712-9207-DB661E0C2FE4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2215E5-2D1F-45D9-8EF7-77790130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6F9FB-7A7D-44A3-A51C-86DC89AA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4DF-54F4-47FD-AD54-8CD88DCAE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22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22822-9F28-4952-A420-5190B8EE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FD59BF-9D5A-4CFC-94D0-5B80F90F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08BDBB-4271-4A10-AA66-D085A35C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B0C-2A95-4712-9207-DB661E0C2FE4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93663-D513-4E5C-8382-7C264CEA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43A87-E2BF-4589-A905-F14DB3DF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4DF-54F4-47FD-AD54-8CD88DCAE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1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6E574-0C47-4BB1-BD42-4DF34E0F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5EF0E-02DC-4DFB-BDAB-976B4959E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1C114D-E81F-417F-A9E2-703527A0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5A7D79-C664-418A-93DC-C11CC706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B0C-2A95-4712-9207-DB661E0C2FE4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3DF45-053C-463C-B0A2-7059A337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8B9337-F448-49AC-94F7-9CBAC83E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4DF-54F4-47FD-AD54-8CD88DCAE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19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F1FAA-B180-47D2-AD19-81C0A277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569BCF-713E-46FE-8AC5-97011383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B23E54-73F2-4922-AA44-5E1DC252B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AE48D0-C9C6-45F1-A47A-EA625E878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1E2FE1-D7E7-4A29-B54A-B6192F0C9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91D940-8FE5-4B4F-B7BE-56A6FFA5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B0C-2A95-4712-9207-DB661E0C2FE4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ED3D88-CE58-4DC7-854D-E15C9B07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76094A-D836-4FE6-8EA4-DBC1F3AB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4DF-54F4-47FD-AD54-8CD88DCAE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79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8C83E-A730-422F-9B38-4022A14B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FD15DE-D125-4EB6-A298-E0D75CD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B0C-2A95-4712-9207-DB661E0C2FE4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CD85D1-4353-4095-A76E-E0235850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80B107-0CCD-4411-BF27-A908BD9E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4DF-54F4-47FD-AD54-8CD88DCAE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8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4A4E2D-8AB2-4407-8EBF-CE4BCD9C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B0C-2A95-4712-9207-DB661E0C2FE4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DCD6CD-165A-471E-9302-12335A31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625C54-F8C4-44BA-A0A9-9D4F5999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4DF-54F4-47FD-AD54-8CD88DCAE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42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DF74E-C475-47C0-8453-08526ABC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696C9-6A25-47EA-B5A0-BD66E225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D486F9-20CE-4F85-87BD-8391F201C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9A5701-FF3B-4C2D-8CEA-18869196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B0C-2A95-4712-9207-DB661E0C2FE4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268C02-B8E7-4EB9-BAE0-9859C2A5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6EBD19-6139-4EF5-88D4-A822F938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4DF-54F4-47FD-AD54-8CD88DCAE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26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14B59-ACC1-4C35-BF84-49D4D56A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316BCA-98F0-434D-81B9-A6FA11493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8B872A-852F-4149-BEB7-7025EDF4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EF5FCC-09FB-480D-A370-F578BDE8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B0C-2A95-4712-9207-DB661E0C2FE4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530EC0-98B0-4CEC-8939-F40EDE36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B6FAB3-1ADA-4AFB-A85B-B13EE202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4DF-54F4-47FD-AD54-8CD88DCAE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2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2307B-F424-4001-979E-10D4A9D2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700A3B-F46D-4935-BE9A-3144FEB0B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E1CA6-7DB1-4C0D-B87A-E7C96507B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6B0C-2A95-4712-9207-DB661E0C2FE4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660B4-D967-4A61-A860-87B85AC91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77DAEB-5447-4197-AFD4-772F434B2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324DF-54F4-47FD-AD54-8CD88DCAE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0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99AB0-1A73-4D11-B061-DF5DD0932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04B524-4B00-4C74-9D5D-FA328CD6B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Болотина А.С.</a:t>
            </a:r>
          </a:p>
        </p:txBody>
      </p:sp>
    </p:spTree>
    <p:extLst>
      <p:ext uri="{BB962C8B-B14F-4D97-AF65-F5344CB8AC3E}">
        <p14:creationId xmlns:p14="http://schemas.microsoft.com/office/powerpoint/2010/main" val="213435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A4B31-58AD-4DFF-92EC-01B27FD6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br>
              <a:rPr lang="ru-RU" sz="3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757658-D6E0-44C1-B100-34E2CFFD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Целью данной работы является получение практических навыков работы в консоли с атрибутами файлов, закрепление теоретических основ дискреционного разграничения доступа в современных системах с открытым кодом на базе ОС Linux.</a:t>
            </a:r>
          </a:p>
        </p:txBody>
      </p:sp>
    </p:spTree>
    <p:extLst>
      <p:ext uri="{BB962C8B-B14F-4D97-AF65-F5344CB8AC3E}">
        <p14:creationId xmlns:p14="http://schemas.microsoft.com/office/powerpoint/2010/main" val="215551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изображение 12">
            <a:extLst>
              <a:ext uri="{FF2B5EF4-FFF2-40B4-BE49-F238E27FC236}">
                <a16:creationId xmlns:a16="http://schemas.microsoft.com/office/drawing/2014/main" id="{1433CB8B-A514-4F1E-A751-1D328B8075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01902" y="1189607"/>
            <a:ext cx="9298035" cy="51040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991FA-BEAC-4679-A165-AFBF0532029F}"/>
              </a:ext>
            </a:extLst>
          </p:cNvPr>
          <p:cNvSpPr txBox="1"/>
          <p:nvPr/>
        </p:nvSpPr>
        <p:spPr>
          <a:xfrm>
            <a:off x="1544713" y="564317"/>
            <a:ext cx="94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Минимально необходимые права для выполнения операций внутри директории dir1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46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C5E23-7852-4756-B1C1-86AEB185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229" y="365125"/>
            <a:ext cx="10515600" cy="1325563"/>
          </a:xfrm>
        </p:spPr>
        <p:txBody>
          <a:bodyPr/>
          <a:lstStyle/>
          <a:p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Установленные права и разрешённые действия</a:t>
            </a:r>
            <a:endParaRPr lang="ru-RU" dirty="0"/>
          </a:p>
        </p:txBody>
      </p:sp>
      <p:pic>
        <p:nvPicPr>
          <p:cNvPr id="4" name="Picture" descr="изображение 13">
            <a:extLst>
              <a:ext uri="{FF2B5EF4-FFF2-40B4-BE49-F238E27FC236}">
                <a16:creationId xmlns:a16="http://schemas.microsoft.com/office/drawing/2014/main" id="{9A496C9D-DD4B-409C-94CC-10E6FDF756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41033" y="1526959"/>
            <a:ext cx="9650027" cy="48257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30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FFC19-5016-4A43-B089-8223C57B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Выводы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388DA0-07EC-48FB-A116-D67335CD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Я получила практические навыки работы в консоли с атрибутами файлов</a:t>
            </a:r>
            <a:r>
              <a:rPr lang="ru-RU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закрепила 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теоретических основ дискреционного разграничения доступа в современных системах с открытым кодом на базе ОС Linux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8337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83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Тема Office</vt:lpstr>
      <vt:lpstr>Лабораторная 2</vt:lpstr>
      <vt:lpstr>Цель работы </vt:lpstr>
      <vt:lpstr>Презентация PowerPoint</vt:lpstr>
      <vt:lpstr>Установленные права и разрешённые действия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2</dc:title>
  <dc:creator>Болотина Александра Сергеевна</dc:creator>
  <cp:lastModifiedBy>Болотина Александра Сергеевна</cp:lastModifiedBy>
  <cp:revision>1</cp:revision>
  <dcterms:created xsi:type="dcterms:W3CDTF">2022-09-17T19:07:49Z</dcterms:created>
  <dcterms:modified xsi:type="dcterms:W3CDTF">2022-09-17T19:13:34Z</dcterms:modified>
</cp:coreProperties>
</file>