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A55A2-EF5F-4234-8227-9799A9238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21FFFD-59A3-4827-9EB2-70A71E9DD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75640-5220-4D04-992A-E3F013C0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1384DF-1C7A-493A-9415-93699539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B93928-4F40-4AB3-A645-B4C93760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BF4D3-234F-4FF4-9F80-7FD75F7C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E860D9-FF96-4434-8173-F714FEB4C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DC6BF6-681B-4F09-B8B9-9F43CB9E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1FC17-5DA9-4A65-898E-E5FFDC3E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BDDBC-2EFE-40B1-A39E-A26C9EAE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4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A4434D-D2E8-4982-98DD-E74B99849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2DC15D-8262-4FFD-95BC-278E62B14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759A72-772E-4AB6-9AB2-EF8F1E50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3937E-47B4-4739-8ED2-3406799C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731B5-B7E3-4284-892A-E44FB196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2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27BE7-5FEE-4E82-828D-AB961302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B9180-B58D-42DC-8AE9-F9295DD5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BAEB2-39AA-4490-8B60-CECD041E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3FB2BF-CB01-4496-8CBC-C6C0E8BD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A387A-F329-4DA4-87FE-0E3CBEE1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1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AB921-8B47-4E67-AFFA-81F79C43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EBAECA-34D1-4BC0-9E68-E4D33B67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EA3502-CC22-4447-AA35-07BA63BF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3D077-6E4D-44F1-8F57-E85CF85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0F150-C2CD-4C22-8258-62AD2A52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50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7BF38-2B49-410E-90C2-339F84CC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77E4F-0B69-4EE2-A459-347CA085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D17B30-52D3-41D2-9A15-E7E19F7C7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3635C-53D5-4977-AD0B-071E6E3E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23C5E2-39F9-4575-9C2D-CDD18431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6FC487-6BBA-4AF8-AE3D-62840248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4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5EC17-FD9E-450A-BCC6-8FDE775F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FEBF4A-8130-43DF-9029-9B45FA1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78745B-BF72-4837-B768-A77521023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79205F-032A-4F59-9B5A-F129BC3C7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86E159-16ED-4B53-AA0F-06914F540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18B90E-1612-4633-9CC7-AD47B755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E33C51-6B86-4D60-B2CE-AD9D9132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E7C86A-75D2-4A78-8831-F88EC128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52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BE11D-A7EE-4E2B-A700-D5ACB834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A71F06-23BD-478A-9193-CFB9F813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DA9CD1-B39E-4EC3-886A-78DF5622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7E8ABB-1E25-44CD-9F1E-D9358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0C2108-2E30-455C-8DFD-061D7327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9BDCCC-73F7-482C-94AA-2296FBB9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1EE7D7-A936-49A4-9503-46D38887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25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DFDD8-630A-409D-83AD-8B3E050F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187772-C855-47B1-A9D1-E133E625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0BC418-3781-45AE-8C9B-715BF784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6736BC-6CFC-4FC2-921D-DD547C55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981E34-D217-49AB-8439-3A794A9A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A694C6-A7EF-4598-A337-BAAF0627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33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F8FB5-6371-452E-AD4B-BBEE9732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5C40F6-8923-4D08-850D-4B8AB15B4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EFF67F-8D68-4D60-8F2D-1BBE6AE7C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4F79F8-0B57-4AB9-A1AC-A70A69FC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31FD71-5DEE-4533-9E6F-E0FA5695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3ECDC7-B94C-4982-B80D-6DBB298D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A1084-2048-4300-93AC-6A6905FE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5737CC-1F19-4693-8754-BFEC4989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C6A599-99A3-46E7-9DB0-FFB3AE99D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5EC-1204-4384-BD62-F426CBCF3A78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379F3-0817-4FB3-98A9-C48424F66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C22C5-5765-4DCB-BB3D-E1BCE5DBC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B615-C2C1-47EF-B9DE-070A9887C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2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9B9FB-D494-4A79-8D09-DF881460A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D384F5-E2E9-4389-A25C-E01EA93DD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Информационная безопасность</a:t>
            </a:r>
          </a:p>
          <a:p>
            <a:r>
              <a:rPr lang="ru-RU" dirty="0"/>
              <a:t>Болотина Александра </a:t>
            </a:r>
          </a:p>
          <a:p>
            <a:r>
              <a:rPr lang="ru-RU" dirty="0"/>
              <a:t>НПИбд-02-19</a:t>
            </a:r>
          </a:p>
        </p:txBody>
      </p:sp>
    </p:spTree>
    <p:extLst>
      <p:ext uri="{BB962C8B-B14F-4D97-AF65-F5344CB8AC3E}">
        <p14:creationId xmlns:p14="http://schemas.microsoft.com/office/powerpoint/2010/main" val="270262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9E8F1-D458-402B-99C2-FCB568FE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  <a:t>Цель работы</a:t>
            </a:r>
            <a:b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EA9BA-F305-4D52-8A85-46002C2CC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ми- </a:t>
            </a:r>
            <a:r>
              <a:rPr lang="ru-RU" b="0" i="0" dirty="0" err="1">
                <a:solidFill>
                  <a:srgbClr val="24292F"/>
                </a:solidFill>
                <a:effectLst/>
                <a:latin typeface="-apple-system"/>
              </a:rPr>
              <a:t>нимально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 необходимых для дальнейшей работы сервисов.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55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F8AA1-5D89-4A6B-B3E5-00AFF94E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  <a:t>Задание</a:t>
            </a:r>
            <a:b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4A45E-DC01-4303-AF51-0AF11CDF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Установка на виртуальную машину </a:t>
            </a:r>
            <a:r>
              <a:rPr lang="ru-RU" b="0" i="0" dirty="0" err="1">
                <a:solidFill>
                  <a:srgbClr val="24292F"/>
                </a:solidFill>
                <a:effectLst/>
                <a:latin typeface="-apple-system"/>
              </a:rPr>
              <a:t>VirtualBox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 операционной системы Linux или </a:t>
            </a:r>
            <a:r>
              <a:rPr lang="ru-RU" b="0" i="0" dirty="0" err="1">
                <a:solidFill>
                  <a:srgbClr val="24292F"/>
                </a:solidFill>
                <a:effectLst/>
                <a:latin typeface="-apple-system"/>
              </a:rPr>
              <a:t>CentOS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60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67569-F424-4F82-AFA0-14630801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  <a:t>Выполнение лабораторной работы</a:t>
            </a:r>
            <a:b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BB5354-D6EE-49B8-9B3E-79AA903C6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906BFD2-5DE0-400B-85B2-DAB195AB6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804863"/>
            <a:ext cx="91630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4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976FB-027C-4BBE-841C-2805D194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  <a:t>Выводы</a:t>
            </a:r>
            <a:b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D067C-5DBE-4FDC-AA9D-A36BC2B0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На мой компьютер установлена виртуальная машина и операционная система Red Hat.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513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Тема Office</vt:lpstr>
      <vt:lpstr>Лабораторная 1</vt:lpstr>
      <vt:lpstr>Цель работы </vt:lpstr>
      <vt:lpstr>Задание </vt:lpstr>
      <vt:lpstr>Выполнение лабораторной работы  </vt:lpstr>
      <vt:lpstr>Выводы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</dc:title>
  <dc:creator>Болотина Александра Сергеевна</dc:creator>
  <cp:lastModifiedBy>Болотина Александра Сергеевна</cp:lastModifiedBy>
  <cp:revision>1</cp:revision>
  <dcterms:created xsi:type="dcterms:W3CDTF">2022-09-10T19:26:59Z</dcterms:created>
  <dcterms:modified xsi:type="dcterms:W3CDTF">2022-09-10T19:36:51Z</dcterms:modified>
</cp:coreProperties>
</file>