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08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2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577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28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999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97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4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25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964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4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25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65C9-3F8B-4621-83CB-559E8DFE1864}" type="datetimeFigureOut">
              <a:rPr lang="nl-NL" smtClean="0"/>
              <a:t>25-11-2015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F6436-7462-489F-BD21-090FF6033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0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Autofit/>
          </a:bodyPr>
          <a:lstStyle/>
          <a:p>
            <a:r>
              <a:rPr lang="nl-NL" sz="4800" dirty="0" smtClean="0"/>
              <a:t>Presentation Project 1 </a:t>
            </a:r>
            <a:r>
              <a:rPr lang="nl-NL" sz="4800" dirty="0" err="1" smtClean="0"/>
              <a:t>Phase</a:t>
            </a:r>
            <a:r>
              <a:rPr lang="nl-NL" sz="4800" dirty="0" smtClean="0"/>
              <a:t> 3</a:t>
            </a:r>
            <a:endParaRPr lang="nl-NL" sz="48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2348880"/>
            <a:ext cx="6400800" cy="1752600"/>
          </a:xfrm>
        </p:spPr>
        <p:txBody>
          <a:bodyPr>
            <a:normAutofit/>
          </a:bodyPr>
          <a:lstStyle/>
          <a:p>
            <a:r>
              <a:rPr lang="nl-NL" sz="2000" i="1" dirty="0" smtClean="0">
                <a:solidFill>
                  <a:schemeClr val="bg1">
                    <a:lumMod val="50000"/>
                  </a:schemeClr>
                </a:solidFill>
              </a:rPr>
              <a:t>Piotr </a:t>
            </a:r>
            <a:r>
              <a:rPr lang="nl-NL" sz="2000" i="1" dirty="0" err="1" smtClean="0">
                <a:solidFill>
                  <a:schemeClr val="bg1">
                    <a:lumMod val="50000"/>
                  </a:schemeClr>
                </a:solidFill>
              </a:rPr>
              <a:t>Obarski</a:t>
            </a:r>
            <a:r>
              <a:rPr lang="nl-NL" sz="2000" i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nl-NL" sz="2000" i="1" dirty="0" err="1" smtClean="0">
                <a:solidFill>
                  <a:schemeClr val="bg1">
                    <a:lumMod val="50000"/>
                  </a:schemeClr>
                </a:solidFill>
              </a:rPr>
              <a:t>Agnieszka</a:t>
            </a:r>
            <a:r>
              <a:rPr lang="nl-NL" sz="2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2000" i="1" dirty="0" err="1" smtClean="0">
                <a:solidFill>
                  <a:schemeClr val="bg1">
                    <a:lumMod val="50000"/>
                  </a:schemeClr>
                </a:solidFill>
              </a:rPr>
              <a:t>Sitko</a:t>
            </a:r>
            <a:r>
              <a:rPr lang="nl-NL" sz="2000" i="1" dirty="0" smtClean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nl-NL" sz="2000" i="1" dirty="0" err="1" smtClean="0">
                <a:solidFill>
                  <a:schemeClr val="bg1">
                    <a:lumMod val="50000"/>
                  </a:schemeClr>
                </a:solidFill>
              </a:rPr>
              <a:t>Annanina</a:t>
            </a:r>
            <a:r>
              <a:rPr lang="nl-NL" sz="2000" i="1" dirty="0" smtClean="0">
                <a:solidFill>
                  <a:schemeClr val="bg1">
                    <a:lumMod val="50000"/>
                  </a:schemeClr>
                </a:solidFill>
              </a:rPr>
              <a:t> Koster</a:t>
            </a:r>
            <a:endParaRPr lang="nl-NL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4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Plots</a:t>
            </a:r>
            <a:endParaRPr lang="nl-NL" sz="4800" dirty="0"/>
          </a:p>
        </p:txBody>
      </p:sp>
      <p:pic>
        <p:nvPicPr>
          <p:cNvPr id="4" name="Obraz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64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Plots</a:t>
            </a:r>
            <a:endParaRPr lang="nl-NL" sz="4800" dirty="0"/>
          </a:p>
        </p:txBody>
      </p:sp>
      <p:pic>
        <p:nvPicPr>
          <p:cNvPr id="4" name="Obraz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26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Plots</a:t>
            </a:r>
            <a:endParaRPr lang="nl-NL" sz="4800" dirty="0"/>
          </a:p>
        </p:txBody>
      </p:sp>
      <p:pic>
        <p:nvPicPr>
          <p:cNvPr id="4" name="Obraz 1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33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Plots</a:t>
            </a:r>
            <a:endParaRPr lang="nl-NL" sz="4800" dirty="0"/>
          </a:p>
        </p:txBody>
      </p:sp>
      <p:pic>
        <p:nvPicPr>
          <p:cNvPr id="4" name="Obraz 10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81231"/>
            <a:ext cx="9144000" cy="547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71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Plots</a:t>
            </a:r>
            <a:endParaRPr lang="nl-NL" sz="4800" dirty="0"/>
          </a:p>
        </p:txBody>
      </p:sp>
      <p:pic>
        <p:nvPicPr>
          <p:cNvPr id="4" name="Obraz 1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87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/>
          </a:bodyPr>
          <a:lstStyle/>
          <a:p>
            <a:r>
              <a:rPr lang="nl-NL" sz="4800" dirty="0" err="1" smtClean="0"/>
              <a:t>Conclusion</a:t>
            </a:r>
            <a:endParaRPr lang="nl-NL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525963"/>
          </a:xfrm>
        </p:spPr>
        <p:txBody>
          <a:bodyPr>
            <a:normAutofit/>
          </a:bodyPr>
          <a:lstStyle/>
          <a:p>
            <a:r>
              <a:rPr lang="nl-NL" sz="3000" b="1" u="sng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have been found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have (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significantly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) different gene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each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Cancertype</a:t>
            </a:r>
            <a:endParaRPr lang="nl-NL" sz="3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Therefore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given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a list of gene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of these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, a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Cancertype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predicted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nl-NL" sz="3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nl-NL" sz="4800" dirty="0" err="1" smtClean="0"/>
              <a:t>Table</a:t>
            </a:r>
            <a:r>
              <a:rPr lang="nl-NL" sz="4800" dirty="0" smtClean="0"/>
              <a:t> of Contents</a:t>
            </a:r>
            <a:endParaRPr lang="nl-NL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pPr algn="ctr"/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Justification</a:t>
            </a:r>
            <a:endParaRPr lang="nl-NL" sz="3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Results</a:t>
            </a:r>
            <a:endParaRPr lang="nl-NL" sz="3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Strong points</a:t>
            </a:r>
          </a:p>
          <a:p>
            <a:pPr algn="ctr"/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Drawbacks</a:t>
            </a:r>
          </a:p>
          <a:p>
            <a:pPr algn="ctr"/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List of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endParaRPr lang="nl-NL" sz="3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Plots</a:t>
            </a:r>
          </a:p>
          <a:p>
            <a:pPr algn="ctr"/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nl-NL" sz="3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/>
          </a:bodyPr>
          <a:lstStyle/>
          <a:p>
            <a:r>
              <a:rPr lang="nl-NL" sz="4800" dirty="0" smtClean="0"/>
              <a:t>Approach</a:t>
            </a:r>
            <a:endParaRPr lang="nl-NL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3600 patients and 16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thousand genes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ANOVA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sz="3000" dirty="0" err="1" smtClean="0">
                <a:solidFill>
                  <a:schemeClr val="bg1">
                    <a:lumMod val="50000"/>
                  </a:schemeClr>
                </a:solidFill>
              </a:rPr>
              <a:t>Scheffe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 test: to find the few (14) genes that have a lot of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Cancer</a:t>
            </a:r>
            <a:r>
              <a:rPr lang="pl-PL" sz="300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3000" smtClean="0">
                <a:solidFill>
                  <a:schemeClr val="bg1">
                    <a:lumMod val="50000"/>
                  </a:schemeClr>
                </a:solidFill>
              </a:rPr>
              <a:t>ypes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that have (significantly) different gene expressions</a:t>
            </a:r>
          </a:p>
        </p:txBody>
      </p:sp>
    </p:spTree>
    <p:extLst>
      <p:ext uri="{BB962C8B-B14F-4D97-AF65-F5344CB8AC3E}">
        <p14:creationId xmlns:p14="http://schemas.microsoft.com/office/powerpoint/2010/main" val="285471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nl-NL" sz="4800" dirty="0" err="1" smtClean="0"/>
              <a:t>Justification</a:t>
            </a:r>
            <a:endParaRPr lang="nl-NL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525963"/>
          </a:xfrm>
        </p:spPr>
        <p:txBody>
          <a:bodyPr>
            <a:normAutofit/>
          </a:bodyPr>
          <a:lstStyle/>
          <a:p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Chosing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those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help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identify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many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different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Cancertypes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identify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Cancertype</a:t>
            </a:r>
            <a:endParaRPr lang="nl-NL" sz="3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1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nl-NL" sz="4800" dirty="0" err="1" smtClean="0"/>
              <a:t>Results</a:t>
            </a:r>
            <a:endParaRPr lang="nl-NL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4525963"/>
          </a:xfrm>
        </p:spPr>
        <p:txBody>
          <a:bodyPr>
            <a:normAutofit/>
          </a:bodyPr>
          <a:lstStyle/>
          <a:p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The found interval of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gene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of these </a:t>
            </a:r>
            <a:r>
              <a:rPr lang="nl-NL" sz="3000" b="1" u="sng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indicates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Cancertype</a:t>
            </a:r>
            <a:endParaRPr lang="nl-NL" sz="3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Given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a set of gene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Cancertype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now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predicted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endParaRPr lang="nl-NL" sz="3000" dirty="0"/>
          </a:p>
        </p:txBody>
      </p:sp>
    </p:spTree>
    <p:extLst>
      <p:ext uri="{BB962C8B-B14F-4D97-AF65-F5344CB8AC3E}">
        <p14:creationId xmlns:p14="http://schemas.microsoft.com/office/powerpoint/2010/main" val="15170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/>
          </a:bodyPr>
          <a:lstStyle/>
          <a:p>
            <a:r>
              <a:rPr lang="nl-NL" sz="4800" dirty="0" smtClean="0"/>
              <a:t>Strong points</a:t>
            </a:r>
            <a:endParaRPr lang="nl-NL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525963"/>
          </a:xfrm>
        </p:spPr>
        <p:txBody>
          <a:bodyPr>
            <a:normAutofit/>
          </a:bodyPr>
          <a:lstStyle/>
          <a:p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Gives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most information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fewest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endParaRPr lang="nl-NL" sz="3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All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14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tell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something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about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Cancertype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just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1 or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increasing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drastically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approach is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very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unlikely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detect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Cancertype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present</a:t>
            </a:r>
            <a:endParaRPr lang="nl-NL" sz="3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0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Autofit/>
          </a:bodyPr>
          <a:lstStyle/>
          <a:p>
            <a:r>
              <a:rPr lang="nl-NL" sz="4800" dirty="0" smtClean="0"/>
              <a:t>Drawbacks</a:t>
            </a:r>
            <a:endParaRPr lang="nl-NL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4525963"/>
          </a:xfrm>
        </p:spPr>
        <p:txBody>
          <a:bodyPr>
            <a:normAutofit/>
          </a:bodyPr>
          <a:lstStyle/>
          <a:p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Cancertype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detected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only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gene,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using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all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14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won’t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detect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his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Cancertype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Two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similar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is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case!!)</a:t>
            </a:r>
          </a:p>
          <a:p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Genes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uninformative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NL" sz="3000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nl-NL" sz="3000" dirty="0" smtClean="0">
                <a:solidFill>
                  <a:schemeClr val="bg1">
                    <a:lumMod val="50000"/>
                  </a:schemeClr>
                </a:solidFill>
              </a:rPr>
              <a:t> case!!)</a:t>
            </a:r>
            <a:endParaRPr lang="nl-NL" sz="3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3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nl-NL" sz="4800" dirty="0" smtClean="0"/>
              <a:t>List of </a:t>
            </a:r>
            <a:r>
              <a:rPr lang="nl-NL" sz="4800" dirty="0" err="1" smtClean="0"/>
              <a:t>genes</a:t>
            </a:r>
            <a:endParaRPr lang="nl-NL" sz="4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"APOOL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"    "ARHGAP29" "COL3A1"   "CXXC5"    "FAM58A"   "FBXL7"  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"FJX1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"     "IL32"     "LYPD3"    "NBEAL2"   "PEX13"    "SAMD10"  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"TSPAN9"   "TTC22</a:t>
            </a: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"</a:t>
            </a:r>
            <a:endParaRPr lang="nl-NL" sz="3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9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Plots</a:t>
            </a:r>
            <a:endParaRPr lang="nl-NL" sz="4800" dirty="0"/>
          </a:p>
        </p:txBody>
      </p:sp>
      <p:pic>
        <p:nvPicPr>
          <p:cNvPr id="4" name="Obraz 1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7"/>
            <a:ext cx="914400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95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281</Words>
  <Application>Microsoft Office PowerPoint</Application>
  <PresentationFormat>Pokaz na ekranie (4:3)</PresentationFormat>
  <Paragraphs>38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8" baseType="lpstr">
      <vt:lpstr>Arial</vt:lpstr>
      <vt:lpstr>Calibri</vt:lpstr>
      <vt:lpstr>Kantoorthema</vt:lpstr>
      <vt:lpstr>Presentation Project 1 Phase 3</vt:lpstr>
      <vt:lpstr>Table of Contents</vt:lpstr>
      <vt:lpstr>Approach</vt:lpstr>
      <vt:lpstr>Justification</vt:lpstr>
      <vt:lpstr>Results</vt:lpstr>
      <vt:lpstr>Strong points</vt:lpstr>
      <vt:lpstr>Drawbacks</vt:lpstr>
      <vt:lpstr>List of genes</vt:lpstr>
      <vt:lpstr>Plots</vt:lpstr>
      <vt:lpstr>Plots</vt:lpstr>
      <vt:lpstr>Plots</vt:lpstr>
      <vt:lpstr>Plots</vt:lpstr>
      <vt:lpstr>Plots</vt:lpstr>
      <vt:lpstr>Plots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Project 1 Phase 3</dc:title>
  <dc:creator>Annanina Koster</dc:creator>
  <cp:lastModifiedBy>Agnieszka Sitko</cp:lastModifiedBy>
  <cp:revision>7</cp:revision>
  <dcterms:created xsi:type="dcterms:W3CDTF">2015-11-25T17:10:26Z</dcterms:created>
  <dcterms:modified xsi:type="dcterms:W3CDTF">2015-11-25T22:23:51Z</dcterms:modified>
</cp:coreProperties>
</file>