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3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7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21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81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38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56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711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707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4887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66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020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273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073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997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26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502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093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84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58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98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8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9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2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37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68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5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A3A979-6797-46E0-80B6-E6DBAF62DC30}" type="datetimeFigureOut">
              <a:rPr lang="pl-PL" smtClean="0"/>
              <a:t>2019-01-03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B69A-AE4C-4B14-BE57-6AF2B83499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706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77A8E5-120F-4434-AC04-59214B22F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48336D-C584-4FE4-B265-2BCDEC7C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Podsumowanie miesiąca X</a:t>
            </a:r>
          </a:p>
        </p:txBody>
      </p:sp>
    </p:spTree>
    <p:extLst>
      <p:ext uri="{BB962C8B-B14F-4D97-AF65-F5344CB8AC3E}">
        <p14:creationId xmlns:p14="http://schemas.microsoft.com/office/powerpoint/2010/main" val="42731587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1</TotalTime>
  <Words>4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Jon</vt:lpstr>
      <vt:lpstr>RAPORT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</dc:title>
  <dc:creator>User</dc:creator>
  <cp:lastModifiedBy>User</cp:lastModifiedBy>
  <cp:revision>1</cp:revision>
  <dcterms:created xsi:type="dcterms:W3CDTF">2019-01-03T17:44:49Z</dcterms:created>
  <dcterms:modified xsi:type="dcterms:W3CDTF">2019-01-03T17:46:27Z</dcterms:modified>
</cp:coreProperties>
</file>