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CC9-5DF5-44AA-8577-47702C6BE9D1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C711-48D9-47DB-BD42-132DBEBAEA8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79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CC9-5DF5-44AA-8577-47702C6BE9D1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C711-48D9-47DB-BD42-132DBEBAE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02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CC9-5DF5-44AA-8577-47702C6BE9D1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C711-48D9-47DB-BD42-132DBEBAE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90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CC9-5DF5-44AA-8577-47702C6BE9D1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C711-48D9-47DB-BD42-132DBEBAE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8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CC9-5DF5-44AA-8577-47702C6BE9D1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C711-48D9-47DB-BD42-132DBEBAEA8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0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CC9-5DF5-44AA-8577-47702C6BE9D1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C711-48D9-47DB-BD42-132DBEBAE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57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CC9-5DF5-44AA-8577-47702C6BE9D1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C711-48D9-47DB-BD42-132DBEBAE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16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CC9-5DF5-44AA-8577-47702C6BE9D1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C711-48D9-47DB-BD42-132DBEBAE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0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CC9-5DF5-44AA-8577-47702C6BE9D1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C711-48D9-47DB-BD42-132DBEBAE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37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D45CC9-5DF5-44AA-8577-47702C6BE9D1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27C711-48D9-47DB-BD42-132DBEBAE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8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CC9-5DF5-44AA-8577-47702C6BE9D1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C711-48D9-47DB-BD42-132DBEBAE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19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D45CC9-5DF5-44AA-8577-47702C6BE9D1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27C711-48D9-47DB-BD42-132DBEBAEA8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73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og.finalsurge.com/login.cs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Дипломный проект </a:t>
            </a:r>
            <a:br>
              <a:rPr lang="ru-RU" sz="6000" dirty="0" smtClean="0"/>
            </a:br>
            <a:r>
              <a:rPr lang="en-US" sz="6000" dirty="0" smtClean="0"/>
              <a:t>“</a:t>
            </a:r>
            <a:r>
              <a:rPr lang="en-US" sz="6000" b="1" dirty="0" smtClean="0"/>
              <a:t>Final Surge</a:t>
            </a:r>
            <a:r>
              <a:rPr lang="en-US" sz="6000" dirty="0" smtClean="0"/>
              <a:t>”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Карпович Александра Сергеевна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16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400" dirty="0" smtClean="0"/>
              <a:t>Технологии использованные в проекте: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Maven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err="1" smtClean="0"/>
              <a:t>TestNG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Retry</a:t>
            </a:r>
            <a:r>
              <a:rPr lang="en-US" dirty="0"/>
              <a:t>, </a:t>
            </a:r>
            <a:r>
              <a:rPr lang="en-US" dirty="0" err="1"/>
              <a:t>TestListener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smtClean="0"/>
              <a:t>запуск </a:t>
            </a:r>
            <a:r>
              <a:rPr lang="ru-RU" dirty="0"/>
              <a:t>в параллели </a:t>
            </a:r>
            <a:r>
              <a:rPr lang="ru-RU" dirty="0" smtClean="0"/>
              <a:t>(а также в </a:t>
            </a:r>
            <a:r>
              <a:rPr lang="ru-RU" dirty="0"/>
              <a:t>нескольких браузерах)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Selenium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Allure </a:t>
            </a:r>
            <a:r>
              <a:rPr lang="en-US" dirty="0"/>
              <a:t>Reporting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Jenkins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Lombok</a:t>
            </a:r>
            <a:r>
              <a:rPr lang="en-US" dirty="0" smtClean="0"/>
              <a:t>, </a:t>
            </a:r>
            <a:r>
              <a:rPr lang="ru-RU" dirty="0" err="1" smtClean="0"/>
              <a:t>Логирование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4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69186"/>
            <a:ext cx="10058400" cy="1450757"/>
          </a:xfrm>
        </p:spPr>
        <p:txBody>
          <a:bodyPr anchor="ctr"/>
          <a:lstStyle/>
          <a:p>
            <a:pPr algn="ctr"/>
            <a:r>
              <a:rPr lang="ru-RU" dirty="0" smtClean="0"/>
              <a:t>О чем приложение, какие 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smtClean="0"/>
              <a:t>Surge</a:t>
            </a:r>
            <a:r>
              <a:rPr lang="ru-RU" dirty="0" smtClean="0"/>
              <a:t> –</a:t>
            </a:r>
            <a:r>
              <a:rPr lang="en-US" dirty="0"/>
              <a:t> train with a </a:t>
            </a:r>
            <a:r>
              <a:rPr lang="en-US" dirty="0" smtClean="0"/>
              <a:t>purpose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log.finalsurge.com/login.cshtml</a:t>
            </a:r>
            <a:endParaRPr lang="en-US" dirty="0" smtClean="0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10836" b="6674"/>
          <a:stretch/>
        </p:blipFill>
        <p:spPr>
          <a:xfrm>
            <a:off x="1097280" y="2744159"/>
            <a:ext cx="3688400" cy="9492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834" y="1845734"/>
            <a:ext cx="5814564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Трудности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зависимости в </a:t>
            </a:r>
            <a:r>
              <a:rPr lang="en-US" dirty="0" smtClean="0"/>
              <a:t>pom.xml </a:t>
            </a:r>
            <a:r>
              <a:rPr lang="ru-RU" dirty="0" smtClean="0"/>
              <a:t>для </a:t>
            </a:r>
            <a:r>
              <a:rPr lang="en-US" b="1" dirty="0" err="1" smtClean="0"/>
              <a:t>testng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allure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21" y="2313316"/>
            <a:ext cx="9195969" cy="32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3921" y="461553"/>
            <a:ext cx="3535680" cy="97100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теста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b="1" dirty="0" err="1" smtClean="0"/>
              <a:t>AddWorkoutPage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39" y="1845734"/>
            <a:ext cx="4874337" cy="44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4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7737" y="548640"/>
            <a:ext cx="7724503" cy="735874"/>
          </a:xfrm>
        </p:spPr>
        <p:txBody>
          <a:bodyPr/>
          <a:lstStyle/>
          <a:p>
            <a:pPr algn="ctr"/>
            <a:r>
              <a:rPr lang="ru-RU" dirty="0"/>
              <a:t>Пример теста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 smtClean="0"/>
              <a:t>AddWorkoutService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51" y="1845733"/>
            <a:ext cx="7496530" cy="438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8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9429" y="460775"/>
            <a:ext cx="8168640" cy="732300"/>
          </a:xfrm>
        </p:spPr>
        <p:txBody>
          <a:bodyPr anchor="ctr"/>
          <a:lstStyle/>
          <a:p>
            <a:pPr algn="ctr"/>
            <a:r>
              <a:rPr lang="ru-RU" dirty="0" smtClean="0"/>
              <a:t>Пример теста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err="1" smtClean="0"/>
              <a:t>AddWorkoutTest</a:t>
            </a:r>
            <a:endParaRPr lang="en-US" b="1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251" y="1845734"/>
            <a:ext cx="7019429" cy="430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366</TotalTime>
  <Words>76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Ретро</vt:lpstr>
      <vt:lpstr>Дипломный проект  “Final Surge”</vt:lpstr>
      <vt:lpstr>Технологии использованные в проекте:</vt:lpstr>
      <vt:lpstr>О чем приложение, какие тесты</vt:lpstr>
      <vt:lpstr>Трудности </vt:lpstr>
      <vt:lpstr>Пример теста</vt:lpstr>
      <vt:lpstr>Пример теста</vt:lpstr>
      <vt:lpstr>Пример теста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 “Final Surge”</dc:title>
  <dc:creator>Karpovich, Aleksandra5</dc:creator>
  <cp:lastModifiedBy>Karpovich, Aleksandra5</cp:lastModifiedBy>
  <cp:revision>13</cp:revision>
  <dcterms:created xsi:type="dcterms:W3CDTF">2022-12-24T12:15:23Z</dcterms:created>
  <dcterms:modified xsi:type="dcterms:W3CDTF">2023-01-05T17:06:39Z</dcterms:modified>
</cp:coreProperties>
</file>