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AleksandraRadlak/writing-samples-1/wiki/Subtitle-Edit-3.6.8:-optimal-values-for-various-profiles-(reference)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AleksandraRadlak/writing-samples-1/wiki/Subtitle-Edit-3.6.8:-optimal-values-for-various-profiles-(reference)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E5D458-D982-4FEF-92CE-268A0699F00D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F9B29DF1-E493-4DE5-8E48-BBF1D0DFE37B}" type="pres">
      <dgm:prSet presAssocID="{1CE5D458-D982-4FEF-92CE-268A0699F00D}" presName="diagram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522A1561-38D3-40C4-BDCF-2CCA519F807D}" type="presOf" srcId="{1CE5D458-D982-4FEF-92CE-268A0699F00D}" destId="{F9B29DF1-E493-4DE5-8E48-BBF1D0DFE37B}" srcOrd="0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6ED658-D1DC-4C2F-B7ED-F9F4179DA50B}" type="doc">
      <dgm:prSet loTypeId="urn:microsoft.com/office/officeart/2005/8/layout/vProcess5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pl-PL"/>
        </a:p>
      </dgm:t>
    </dgm:pt>
    <dgm:pt modelId="{1B6DC795-B4B4-4FB4-9E48-7796888B41FA}">
      <dgm:prSet phldrT="[Tekst]"/>
      <dgm:spPr/>
      <dgm:t>
        <a:bodyPr/>
        <a:lstStyle/>
        <a:p>
          <a:r>
            <a:rPr lang="en-US" b="1" dirty="0"/>
            <a:t>Open the Subtitle File: </a:t>
          </a:r>
          <a:endParaRPr lang="pl-PL" b="1" dirty="0"/>
        </a:p>
        <a:p>
          <a:r>
            <a:rPr lang="en-US" dirty="0"/>
            <a:t>Launch Subtitle Edit 3.6.8 and open the subtitle file you wish to translate.</a:t>
          </a:r>
          <a:endParaRPr lang="pl-PL" dirty="0"/>
        </a:p>
      </dgm:t>
    </dgm:pt>
    <dgm:pt modelId="{1CE5C478-4DD3-4AC7-B28B-055A7E4D1213}" type="parTrans" cxnId="{A4247A99-E54B-46E9-877D-6C8812E333B1}">
      <dgm:prSet/>
      <dgm:spPr/>
      <dgm:t>
        <a:bodyPr/>
        <a:lstStyle/>
        <a:p>
          <a:endParaRPr lang="pl-PL"/>
        </a:p>
      </dgm:t>
    </dgm:pt>
    <dgm:pt modelId="{B9E6C4BA-2627-4C2F-B86A-C0016EA2BA52}" type="sibTrans" cxnId="{A4247A99-E54B-46E9-877D-6C8812E333B1}">
      <dgm:prSet/>
      <dgm:spPr/>
      <dgm:t>
        <a:bodyPr/>
        <a:lstStyle/>
        <a:p>
          <a:endParaRPr lang="pl-PL"/>
        </a:p>
      </dgm:t>
    </dgm:pt>
    <dgm:pt modelId="{5411AFDC-0B28-43EC-86E1-03CFF8893604}">
      <dgm:prSet phldrT="[Teks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Choose your Settings: </a:t>
          </a:r>
          <a:endParaRPr lang="pl-PL" b="1" dirty="0"/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Go to the 'Options' menu, and then to "</a:t>
          </a:r>
          <a:r>
            <a:rPr lang="en-US" dirty="0">
              <a:solidFill>
                <a:schemeClr val="bg2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Settings</a:t>
          </a:r>
          <a:r>
            <a:rPr lang="en-US" dirty="0"/>
            <a:t>" to set max. line </a:t>
          </a:r>
          <a:r>
            <a:rPr lang="pl-PL" dirty="0" err="1"/>
            <a:t>length</a:t>
          </a:r>
          <a:r>
            <a:rPr lang="en-US" dirty="0"/>
            <a:t>, optimal chars/sec. etc. </a:t>
          </a:r>
          <a:endParaRPr lang="pl-PL" dirty="0"/>
        </a:p>
      </dgm:t>
    </dgm:pt>
    <dgm:pt modelId="{6A3ACAC1-6D6E-40C6-94E9-679A35220DE0}" type="parTrans" cxnId="{6B5E6401-5B22-41F5-93E3-9F1515CE9C8A}">
      <dgm:prSet/>
      <dgm:spPr/>
      <dgm:t>
        <a:bodyPr/>
        <a:lstStyle/>
        <a:p>
          <a:endParaRPr lang="pl-PL"/>
        </a:p>
      </dgm:t>
    </dgm:pt>
    <dgm:pt modelId="{07B8EF47-BC37-40F1-8025-D5C9EDC3781F}" type="sibTrans" cxnId="{6B5E6401-5B22-41F5-93E3-9F1515CE9C8A}">
      <dgm:prSet/>
      <dgm:spPr/>
      <dgm:t>
        <a:bodyPr/>
        <a:lstStyle/>
        <a:p>
          <a:endParaRPr lang="pl-PL"/>
        </a:p>
      </dgm:t>
    </dgm:pt>
    <dgm:pt modelId="{6B3E8CF3-7549-4BEA-A3BD-0E8B4B2C92FB}">
      <dgm:prSet phldrT="[Teks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Start Translation: </a:t>
          </a:r>
          <a:endParaRPr lang="pl-PL" b="1" dirty="0"/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For manual translation: </a:t>
          </a:r>
          <a:r>
            <a:rPr lang="en-US" dirty="0"/>
            <a:t>Click on each line of the subtitle and type the translation in the target language. </a:t>
          </a:r>
          <a:r>
            <a:rPr lang="en-US" b="1" dirty="0"/>
            <a:t>For automatic translation: </a:t>
          </a:r>
          <a:r>
            <a:rPr lang="en-US" dirty="0"/>
            <a:t>Use the 'Auto-translate' feature, which utilizes online translation services. </a:t>
          </a:r>
          <a:endParaRPr lang="pl-PL" dirty="0"/>
        </a:p>
      </dgm:t>
    </dgm:pt>
    <dgm:pt modelId="{F3F33ACE-5E77-4376-BCE7-D1B51FACB794}" type="parTrans" cxnId="{943328F2-422F-47D4-9856-55742797DECE}">
      <dgm:prSet/>
      <dgm:spPr/>
      <dgm:t>
        <a:bodyPr/>
        <a:lstStyle/>
        <a:p>
          <a:endParaRPr lang="pl-PL"/>
        </a:p>
      </dgm:t>
    </dgm:pt>
    <dgm:pt modelId="{6EE0431B-1108-460D-AB60-A1360C2CAAD9}" type="sibTrans" cxnId="{943328F2-422F-47D4-9856-55742797DECE}">
      <dgm:prSet/>
      <dgm:spPr/>
      <dgm:t>
        <a:bodyPr/>
        <a:lstStyle/>
        <a:p>
          <a:endParaRPr lang="pl-PL"/>
        </a:p>
      </dgm:t>
    </dgm:pt>
    <dgm:pt modelId="{67190399-1145-480F-B712-71F934F7C616}">
      <dgm:prSet/>
      <dgm:spPr/>
      <dgm:t>
        <a:bodyPr/>
        <a:lstStyle/>
        <a:p>
          <a:r>
            <a:rPr lang="en-US" b="1" dirty="0"/>
            <a:t>Review and Edit Translation: </a:t>
          </a:r>
          <a:endParaRPr lang="pl-PL" b="1" dirty="0"/>
        </a:p>
        <a:p>
          <a:r>
            <a:rPr lang="en-US" dirty="0"/>
            <a:t>Carefully review the translated subtitles for accuracy and make any necessary edits.</a:t>
          </a:r>
          <a:endParaRPr lang="pl-PL" dirty="0"/>
        </a:p>
      </dgm:t>
    </dgm:pt>
    <dgm:pt modelId="{C57392C0-160F-495A-94C8-CD01E6B7CC8B}" type="parTrans" cxnId="{6915573B-160D-4115-8D9F-AE33DA89D718}">
      <dgm:prSet/>
      <dgm:spPr/>
      <dgm:t>
        <a:bodyPr/>
        <a:lstStyle/>
        <a:p>
          <a:endParaRPr lang="pl-PL"/>
        </a:p>
      </dgm:t>
    </dgm:pt>
    <dgm:pt modelId="{DB27EFE6-6D04-4A86-8A05-7A3A30A9C8B3}" type="sibTrans" cxnId="{6915573B-160D-4115-8D9F-AE33DA89D718}">
      <dgm:prSet/>
      <dgm:spPr/>
      <dgm:t>
        <a:bodyPr/>
        <a:lstStyle/>
        <a:p>
          <a:endParaRPr lang="pl-PL"/>
        </a:p>
      </dgm:t>
    </dgm:pt>
    <dgm:pt modelId="{8C6AC118-5C70-4C57-80DC-C8AAE8DF52F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Save the Translated File: </a:t>
          </a:r>
          <a:endParaRPr lang="pl-PL" b="1" dirty="0"/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Once the translation is complete, save the file in the desired subtitle format </a:t>
          </a:r>
          <a:endParaRPr lang="pl-PL" dirty="0"/>
        </a:p>
      </dgm:t>
    </dgm:pt>
    <dgm:pt modelId="{DF16B271-73C5-409D-A773-FE5C79FF4AEF}" type="parTrans" cxnId="{62B46266-E05F-4DAF-826D-B9234F7F15DA}">
      <dgm:prSet/>
      <dgm:spPr/>
      <dgm:t>
        <a:bodyPr/>
        <a:lstStyle/>
        <a:p>
          <a:endParaRPr lang="pl-PL"/>
        </a:p>
      </dgm:t>
    </dgm:pt>
    <dgm:pt modelId="{9F3B61D6-F357-4DE2-9986-84CEACD2C760}" type="sibTrans" cxnId="{62B46266-E05F-4DAF-826D-B9234F7F15DA}">
      <dgm:prSet/>
      <dgm:spPr/>
      <dgm:t>
        <a:bodyPr/>
        <a:lstStyle/>
        <a:p>
          <a:endParaRPr lang="pl-PL"/>
        </a:p>
      </dgm:t>
    </dgm:pt>
    <dgm:pt modelId="{66BDDEB0-0570-4D59-AD4C-4482B5F320AE}" type="pres">
      <dgm:prSet presAssocID="{6A6ED658-D1DC-4C2F-B7ED-F9F4179DA50B}" presName="outerComposite" presStyleCnt="0">
        <dgm:presLayoutVars>
          <dgm:chMax val="5"/>
          <dgm:dir/>
          <dgm:resizeHandles val="exact"/>
        </dgm:presLayoutVars>
      </dgm:prSet>
      <dgm:spPr/>
    </dgm:pt>
    <dgm:pt modelId="{691158B5-D61E-4087-A557-FA2533147465}" type="pres">
      <dgm:prSet presAssocID="{6A6ED658-D1DC-4C2F-B7ED-F9F4179DA50B}" presName="dummyMaxCanvas" presStyleCnt="0">
        <dgm:presLayoutVars/>
      </dgm:prSet>
      <dgm:spPr/>
    </dgm:pt>
    <dgm:pt modelId="{F31A57F0-A3BA-4063-B180-20F8D5C62DFB}" type="pres">
      <dgm:prSet presAssocID="{6A6ED658-D1DC-4C2F-B7ED-F9F4179DA50B}" presName="FiveNodes_1" presStyleLbl="node1" presStyleIdx="0" presStyleCnt="5">
        <dgm:presLayoutVars>
          <dgm:bulletEnabled val="1"/>
        </dgm:presLayoutVars>
      </dgm:prSet>
      <dgm:spPr/>
    </dgm:pt>
    <dgm:pt modelId="{8A314F47-DFB5-4E26-ADF6-97FA5306D200}" type="pres">
      <dgm:prSet presAssocID="{6A6ED658-D1DC-4C2F-B7ED-F9F4179DA50B}" presName="FiveNodes_2" presStyleLbl="node1" presStyleIdx="1" presStyleCnt="5">
        <dgm:presLayoutVars>
          <dgm:bulletEnabled val="1"/>
        </dgm:presLayoutVars>
      </dgm:prSet>
      <dgm:spPr/>
    </dgm:pt>
    <dgm:pt modelId="{9A390B49-1A02-4418-A664-2D1006D93F7B}" type="pres">
      <dgm:prSet presAssocID="{6A6ED658-D1DC-4C2F-B7ED-F9F4179DA50B}" presName="FiveNodes_3" presStyleLbl="node1" presStyleIdx="2" presStyleCnt="5">
        <dgm:presLayoutVars>
          <dgm:bulletEnabled val="1"/>
        </dgm:presLayoutVars>
      </dgm:prSet>
      <dgm:spPr/>
    </dgm:pt>
    <dgm:pt modelId="{461D522F-3F1B-45A1-A57E-490C1221512A}" type="pres">
      <dgm:prSet presAssocID="{6A6ED658-D1DC-4C2F-B7ED-F9F4179DA50B}" presName="FiveNodes_4" presStyleLbl="node1" presStyleIdx="3" presStyleCnt="5">
        <dgm:presLayoutVars>
          <dgm:bulletEnabled val="1"/>
        </dgm:presLayoutVars>
      </dgm:prSet>
      <dgm:spPr/>
    </dgm:pt>
    <dgm:pt modelId="{FD69EA59-A451-4322-9A69-2F209CD0C45D}" type="pres">
      <dgm:prSet presAssocID="{6A6ED658-D1DC-4C2F-B7ED-F9F4179DA50B}" presName="FiveNodes_5" presStyleLbl="node1" presStyleIdx="4" presStyleCnt="5">
        <dgm:presLayoutVars>
          <dgm:bulletEnabled val="1"/>
        </dgm:presLayoutVars>
      </dgm:prSet>
      <dgm:spPr/>
    </dgm:pt>
    <dgm:pt modelId="{4C635FA4-9575-4B62-85DD-1397A7D9B576}" type="pres">
      <dgm:prSet presAssocID="{6A6ED658-D1DC-4C2F-B7ED-F9F4179DA50B}" presName="FiveConn_1-2" presStyleLbl="fgAccFollowNode1" presStyleIdx="0" presStyleCnt="4">
        <dgm:presLayoutVars>
          <dgm:bulletEnabled val="1"/>
        </dgm:presLayoutVars>
      </dgm:prSet>
      <dgm:spPr/>
    </dgm:pt>
    <dgm:pt modelId="{6B88F157-9B4D-47A5-A3E3-9B3C431ECCB1}" type="pres">
      <dgm:prSet presAssocID="{6A6ED658-D1DC-4C2F-B7ED-F9F4179DA50B}" presName="FiveConn_2-3" presStyleLbl="fgAccFollowNode1" presStyleIdx="1" presStyleCnt="4">
        <dgm:presLayoutVars>
          <dgm:bulletEnabled val="1"/>
        </dgm:presLayoutVars>
      </dgm:prSet>
      <dgm:spPr/>
    </dgm:pt>
    <dgm:pt modelId="{19BF9A51-17FA-412F-90E7-5A02F724186F}" type="pres">
      <dgm:prSet presAssocID="{6A6ED658-D1DC-4C2F-B7ED-F9F4179DA50B}" presName="FiveConn_3-4" presStyleLbl="fgAccFollowNode1" presStyleIdx="2" presStyleCnt="4">
        <dgm:presLayoutVars>
          <dgm:bulletEnabled val="1"/>
        </dgm:presLayoutVars>
      </dgm:prSet>
      <dgm:spPr/>
    </dgm:pt>
    <dgm:pt modelId="{2941A7F5-2BAD-42EA-A4E6-063A1D4FE488}" type="pres">
      <dgm:prSet presAssocID="{6A6ED658-D1DC-4C2F-B7ED-F9F4179DA50B}" presName="FiveConn_4-5" presStyleLbl="fgAccFollowNode1" presStyleIdx="3" presStyleCnt="4">
        <dgm:presLayoutVars>
          <dgm:bulletEnabled val="1"/>
        </dgm:presLayoutVars>
      </dgm:prSet>
      <dgm:spPr/>
    </dgm:pt>
    <dgm:pt modelId="{2C094536-C07D-40D3-997C-5DBC80544D24}" type="pres">
      <dgm:prSet presAssocID="{6A6ED658-D1DC-4C2F-B7ED-F9F4179DA50B}" presName="FiveNodes_1_text" presStyleLbl="node1" presStyleIdx="4" presStyleCnt="5">
        <dgm:presLayoutVars>
          <dgm:bulletEnabled val="1"/>
        </dgm:presLayoutVars>
      </dgm:prSet>
      <dgm:spPr/>
    </dgm:pt>
    <dgm:pt modelId="{AB29C967-26CF-4F38-BD7E-72137D54167F}" type="pres">
      <dgm:prSet presAssocID="{6A6ED658-D1DC-4C2F-B7ED-F9F4179DA50B}" presName="FiveNodes_2_text" presStyleLbl="node1" presStyleIdx="4" presStyleCnt="5">
        <dgm:presLayoutVars>
          <dgm:bulletEnabled val="1"/>
        </dgm:presLayoutVars>
      </dgm:prSet>
      <dgm:spPr/>
    </dgm:pt>
    <dgm:pt modelId="{4F2A917F-250F-4620-BF43-E9C57B1C8720}" type="pres">
      <dgm:prSet presAssocID="{6A6ED658-D1DC-4C2F-B7ED-F9F4179DA50B}" presName="FiveNodes_3_text" presStyleLbl="node1" presStyleIdx="4" presStyleCnt="5">
        <dgm:presLayoutVars>
          <dgm:bulletEnabled val="1"/>
        </dgm:presLayoutVars>
      </dgm:prSet>
      <dgm:spPr/>
    </dgm:pt>
    <dgm:pt modelId="{7EA2610F-077C-4F74-BACD-B181A67EB42A}" type="pres">
      <dgm:prSet presAssocID="{6A6ED658-D1DC-4C2F-B7ED-F9F4179DA50B}" presName="FiveNodes_4_text" presStyleLbl="node1" presStyleIdx="4" presStyleCnt="5">
        <dgm:presLayoutVars>
          <dgm:bulletEnabled val="1"/>
        </dgm:presLayoutVars>
      </dgm:prSet>
      <dgm:spPr/>
    </dgm:pt>
    <dgm:pt modelId="{3CEE801E-84F8-4F13-9400-1F7D2FD4DA9C}" type="pres">
      <dgm:prSet presAssocID="{6A6ED658-D1DC-4C2F-B7ED-F9F4179DA50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B5E6401-5B22-41F5-93E3-9F1515CE9C8A}" srcId="{6A6ED658-D1DC-4C2F-B7ED-F9F4179DA50B}" destId="{5411AFDC-0B28-43EC-86E1-03CFF8893604}" srcOrd="1" destOrd="0" parTransId="{6A3ACAC1-6D6E-40C6-94E9-679A35220DE0}" sibTransId="{07B8EF47-BC37-40F1-8025-D5C9EDC3781F}"/>
    <dgm:cxn modelId="{DD313C02-F17F-4C2F-9A8A-49EBE859E20B}" type="presOf" srcId="{8C6AC118-5C70-4C57-80DC-C8AAE8DF52FB}" destId="{FD69EA59-A451-4322-9A69-2F209CD0C45D}" srcOrd="0" destOrd="0" presId="urn:microsoft.com/office/officeart/2005/8/layout/vProcess5"/>
    <dgm:cxn modelId="{688E8E22-64B7-490E-AEF9-0C2EE104F57D}" type="presOf" srcId="{8C6AC118-5C70-4C57-80DC-C8AAE8DF52FB}" destId="{3CEE801E-84F8-4F13-9400-1F7D2FD4DA9C}" srcOrd="1" destOrd="0" presId="urn:microsoft.com/office/officeart/2005/8/layout/vProcess5"/>
    <dgm:cxn modelId="{76D1063A-254C-433D-A14D-FA4A118FE0D0}" type="presOf" srcId="{6A6ED658-D1DC-4C2F-B7ED-F9F4179DA50B}" destId="{66BDDEB0-0570-4D59-AD4C-4482B5F320AE}" srcOrd="0" destOrd="0" presId="urn:microsoft.com/office/officeart/2005/8/layout/vProcess5"/>
    <dgm:cxn modelId="{6915573B-160D-4115-8D9F-AE33DA89D718}" srcId="{6A6ED658-D1DC-4C2F-B7ED-F9F4179DA50B}" destId="{67190399-1145-480F-B712-71F934F7C616}" srcOrd="3" destOrd="0" parTransId="{C57392C0-160F-495A-94C8-CD01E6B7CC8B}" sibTransId="{DB27EFE6-6D04-4A86-8A05-7A3A30A9C8B3}"/>
    <dgm:cxn modelId="{62B46266-E05F-4DAF-826D-B9234F7F15DA}" srcId="{6A6ED658-D1DC-4C2F-B7ED-F9F4179DA50B}" destId="{8C6AC118-5C70-4C57-80DC-C8AAE8DF52FB}" srcOrd="4" destOrd="0" parTransId="{DF16B271-73C5-409D-A773-FE5C79FF4AEF}" sibTransId="{9F3B61D6-F357-4DE2-9986-84CEACD2C760}"/>
    <dgm:cxn modelId="{AB760748-49A6-4F15-93C6-8FC0C927842C}" type="presOf" srcId="{07B8EF47-BC37-40F1-8025-D5C9EDC3781F}" destId="{6B88F157-9B4D-47A5-A3E3-9B3C431ECCB1}" srcOrd="0" destOrd="0" presId="urn:microsoft.com/office/officeart/2005/8/layout/vProcess5"/>
    <dgm:cxn modelId="{39EC864D-F2B5-4ADC-8064-D4AF964EEAC9}" type="presOf" srcId="{67190399-1145-480F-B712-71F934F7C616}" destId="{461D522F-3F1B-45A1-A57E-490C1221512A}" srcOrd="0" destOrd="0" presId="urn:microsoft.com/office/officeart/2005/8/layout/vProcess5"/>
    <dgm:cxn modelId="{FCDBB38A-508A-4D68-BF3B-3FAF1BB257AD}" type="presOf" srcId="{B9E6C4BA-2627-4C2F-B86A-C0016EA2BA52}" destId="{4C635FA4-9575-4B62-85DD-1397A7D9B576}" srcOrd="0" destOrd="0" presId="urn:microsoft.com/office/officeart/2005/8/layout/vProcess5"/>
    <dgm:cxn modelId="{A4247A99-E54B-46E9-877D-6C8812E333B1}" srcId="{6A6ED658-D1DC-4C2F-B7ED-F9F4179DA50B}" destId="{1B6DC795-B4B4-4FB4-9E48-7796888B41FA}" srcOrd="0" destOrd="0" parTransId="{1CE5C478-4DD3-4AC7-B28B-055A7E4D1213}" sibTransId="{B9E6C4BA-2627-4C2F-B86A-C0016EA2BA52}"/>
    <dgm:cxn modelId="{2613C5A8-85BB-4067-AB86-C10FF586081F}" type="presOf" srcId="{DB27EFE6-6D04-4A86-8A05-7A3A30A9C8B3}" destId="{2941A7F5-2BAD-42EA-A4E6-063A1D4FE488}" srcOrd="0" destOrd="0" presId="urn:microsoft.com/office/officeart/2005/8/layout/vProcess5"/>
    <dgm:cxn modelId="{163376AA-1890-4EA7-B8A0-F6B63223E3D3}" type="presOf" srcId="{5411AFDC-0B28-43EC-86E1-03CFF8893604}" destId="{8A314F47-DFB5-4E26-ADF6-97FA5306D200}" srcOrd="0" destOrd="0" presId="urn:microsoft.com/office/officeart/2005/8/layout/vProcess5"/>
    <dgm:cxn modelId="{D38CE2B5-C296-4DE0-B5BD-4182FF1C06F0}" type="presOf" srcId="{1B6DC795-B4B4-4FB4-9E48-7796888B41FA}" destId="{2C094536-C07D-40D3-997C-5DBC80544D24}" srcOrd="1" destOrd="0" presId="urn:microsoft.com/office/officeart/2005/8/layout/vProcess5"/>
    <dgm:cxn modelId="{7FF0FDBA-F08E-4D37-8699-C0DECCC3D618}" type="presOf" srcId="{6B3E8CF3-7549-4BEA-A3BD-0E8B4B2C92FB}" destId="{9A390B49-1A02-4418-A664-2D1006D93F7B}" srcOrd="0" destOrd="0" presId="urn:microsoft.com/office/officeart/2005/8/layout/vProcess5"/>
    <dgm:cxn modelId="{65F3DDBE-22D1-4F84-9943-24AF8E9FC810}" type="presOf" srcId="{1B6DC795-B4B4-4FB4-9E48-7796888B41FA}" destId="{F31A57F0-A3BA-4063-B180-20F8D5C62DFB}" srcOrd="0" destOrd="0" presId="urn:microsoft.com/office/officeart/2005/8/layout/vProcess5"/>
    <dgm:cxn modelId="{267EFDC7-D559-4D0A-86DB-676B1DD4DC72}" type="presOf" srcId="{6B3E8CF3-7549-4BEA-A3BD-0E8B4B2C92FB}" destId="{4F2A917F-250F-4620-BF43-E9C57B1C8720}" srcOrd="1" destOrd="0" presId="urn:microsoft.com/office/officeart/2005/8/layout/vProcess5"/>
    <dgm:cxn modelId="{A35252E7-6652-4AD6-B25F-D9600724BD8E}" type="presOf" srcId="{5411AFDC-0B28-43EC-86E1-03CFF8893604}" destId="{AB29C967-26CF-4F38-BD7E-72137D54167F}" srcOrd="1" destOrd="0" presId="urn:microsoft.com/office/officeart/2005/8/layout/vProcess5"/>
    <dgm:cxn modelId="{A1C8C7EA-219A-4891-998C-99DC7E082E35}" type="presOf" srcId="{6EE0431B-1108-460D-AB60-A1360C2CAAD9}" destId="{19BF9A51-17FA-412F-90E7-5A02F724186F}" srcOrd="0" destOrd="0" presId="urn:microsoft.com/office/officeart/2005/8/layout/vProcess5"/>
    <dgm:cxn modelId="{943328F2-422F-47D4-9856-55742797DECE}" srcId="{6A6ED658-D1DC-4C2F-B7ED-F9F4179DA50B}" destId="{6B3E8CF3-7549-4BEA-A3BD-0E8B4B2C92FB}" srcOrd="2" destOrd="0" parTransId="{F3F33ACE-5E77-4376-BCE7-D1B51FACB794}" sibTransId="{6EE0431B-1108-460D-AB60-A1360C2CAAD9}"/>
    <dgm:cxn modelId="{6F7DBAFB-C959-4997-94CD-4A8C56639C10}" type="presOf" srcId="{67190399-1145-480F-B712-71F934F7C616}" destId="{7EA2610F-077C-4F74-BACD-B181A67EB42A}" srcOrd="1" destOrd="0" presId="urn:microsoft.com/office/officeart/2005/8/layout/vProcess5"/>
    <dgm:cxn modelId="{206720B2-6C80-4E5F-8B6E-46A221A721DA}" type="presParOf" srcId="{66BDDEB0-0570-4D59-AD4C-4482B5F320AE}" destId="{691158B5-D61E-4087-A557-FA2533147465}" srcOrd="0" destOrd="0" presId="urn:microsoft.com/office/officeart/2005/8/layout/vProcess5"/>
    <dgm:cxn modelId="{8CAC0B50-80AC-4D45-A87B-D2655D83EC47}" type="presParOf" srcId="{66BDDEB0-0570-4D59-AD4C-4482B5F320AE}" destId="{F31A57F0-A3BA-4063-B180-20F8D5C62DFB}" srcOrd="1" destOrd="0" presId="urn:microsoft.com/office/officeart/2005/8/layout/vProcess5"/>
    <dgm:cxn modelId="{96734B54-D0F8-4FF9-A332-F30884D94B0C}" type="presParOf" srcId="{66BDDEB0-0570-4D59-AD4C-4482B5F320AE}" destId="{8A314F47-DFB5-4E26-ADF6-97FA5306D200}" srcOrd="2" destOrd="0" presId="urn:microsoft.com/office/officeart/2005/8/layout/vProcess5"/>
    <dgm:cxn modelId="{59DB8889-9D0D-4092-BDC4-F2B9B6CE0632}" type="presParOf" srcId="{66BDDEB0-0570-4D59-AD4C-4482B5F320AE}" destId="{9A390B49-1A02-4418-A664-2D1006D93F7B}" srcOrd="3" destOrd="0" presId="urn:microsoft.com/office/officeart/2005/8/layout/vProcess5"/>
    <dgm:cxn modelId="{57210232-F3DC-49A7-851A-4D7FD47CA0D6}" type="presParOf" srcId="{66BDDEB0-0570-4D59-AD4C-4482B5F320AE}" destId="{461D522F-3F1B-45A1-A57E-490C1221512A}" srcOrd="4" destOrd="0" presId="urn:microsoft.com/office/officeart/2005/8/layout/vProcess5"/>
    <dgm:cxn modelId="{10CCD3EC-73F8-4D38-A420-D820B9B318CC}" type="presParOf" srcId="{66BDDEB0-0570-4D59-AD4C-4482B5F320AE}" destId="{FD69EA59-A451-4322-9A69-2F209CD0C45D}" srcOrd="5" destOrd="0" presId="urn:microsoft.com/office/officeart/2005/8/layout/vProcess5"/>
    <dgm:cxn modelId="{38E24317-3D5E-4268-8D8F-F6FE27DA1819}" type="presParOf" srcId="{66BDDEB0-0570-4D59-AD4C-4482B5F320AE}" destId="{4C635FA4-9575-4B62-85DD-1397A7D9B576}" srcOrd="6" destOrd="0" presId="urn:microsoft.com/office/officeart/2005/8/layout/vProcess5"/>
    <dgm:cxn modelId="{DBB1A82B-9358-469B-ACF6-7D8A15B522AE}" type="presParOf" srcId="{66BDDEB0-0570-4D59-AD4C-4482B5F320AE}" destId="{6B88F157-9B4D-47A5-A3E3-9B3C431ECCB1}" srcOrd="7" destOrd="0" presId="urn:microsoft.com/office/officeart/2005/8/layout/vProcess5"/>
    <dgm:cxn modelId="{1500A2A7-8961-4E61-B100-EA078AA207FE}" type="presParOf" srcId="{66BDDEB0-0570-4D59-AD4C-4482B5F320AE}" destId="{19BF9A51-17FA-412F-90E7-5A02F724186F}" srcOrd="8" destOrd="0" presId="urn:microsoft.com/office/officeart/2005/8/layout/vProcess5"/>
    <dgm:cxn modelId="{ECEF1C5E-BB74-4D9D-92AE-E25D94AC723A}" type="presParOf" srcId="{66BDDEB0-0570-4D59-AD4C-4482B5F320AE}" destId="{2941A7F5-2BAD-42EA-A4E6-063A1D4FE488}" srcOrd="9" destOrd="0" presId="urn:microsoft.com/office/officeart/2005/8/layout/vProcess5"/>
    <dgm:cxn modelId="{77D06469-6CE0-4597-810F-5C7270291857}" type="presParOf" srcId="{66BDDEB0-0570-4D59-AD4C-4482B5F320AE}" destId="{2C094536-C07D-40D3-997C-5DBC80544D24}" srcOrd="10" destOrd="0" presId="urn:microsoft.com/office/officeart/2005/8/layout/vProcess5"/>
    <dgm:cxn modelId="{B29C9693-F64A-4044-8804-FC5AF463FB50}" type="presParOf" srcId="{66BDDEB0-0570-4D59-AD4C-4482B5F320AE}" destId="{AB29C967-26CF-4F38-BD7E-72137D54167F}" srcOrd="11" destOrd="0" presId="urn:microsoft.com/office/officeart/2005/8/layout/vProcess5"/>
    <dgm:cxn modelId="{4A89869C-7099-439C-AC70-85B26F5A2CBF}" type="presParOf" srcId="{66BDDEB0-0570-4D59-AD4C-4482B5F320AE}" destId="{4F2A917F-250F-4620-BF43-E9C57B1C8720}" srcOrd="12" destOrd="0" presId="urn:microsoft.com/office/officeart/2005/8/layout/vProcess5"/>
    <dgm:cxn modelId="{71DC2EE8-1A13-4AC9-9663-B9352BFB3F34}" type="presParOf" srcId="{66BDDEB0-0570-4D59-AD4C-4482B5F320AE}" destId="{7EA2610F-077C-4F74-BACD-B181A67EB42A}" srcOrd="13" destOrd="0" presId="urn:microsoft.com/office/officeart/2005/8/layout/vProcess5"/>
    <dgm:cxn modelId="{C2B09C71-1A4D-400F-AEE3-76A4F5DFE6B3}" type="presParOf" srcId="{66BDDEB0-0570-4D59-AD4C-4482B5F320AE}" destId="{3CEE801E-84F8-4F13-9400-1F7D2FD4DA9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A57F0-A3BA-4063-B180-20F8D5C62DFB}">
      <dsp:nvSpPr>
        <dsp:cNvPr id="0" name=""/>
        <dsp:cNvSpPr/>
      </dsp:nvSpPr>
      <dsp:spPr>
        <a:xfrm>
          <a:off x="0" y="0"/>
          <a:ext cx="6575479" cy="101756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Open the Subtitle File: </a:t>
          </a:r>
          <a:endParaRPr lang="pl-PL" sz="1300" b="1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Launch Subtitle Edit 3.6.8 and open the subtitle file you wish to translate.</a:t>
          </a:r>
          <a:endParaRPr lang="pl-PL" sz="1300" kern="1200" dirty="0"/>
        </a:p>
      </dsp:txBody>
      <dsp:txXfrm>
        <a:off x="29803" y="29803"/>
        <a:ext cx="5358392" cy="957959"/>
      </dsp:txXfrm>
    </dsp:sp>
    <dsp:sp modelId="{8A314F47-DFB5-4E26-ADF6-97FA5306D200}">
      <dsp:nvSpPr>
        <dsp:cNvPr id="0" name=""/>
        <dsp:cNvSpPr/>
      </dsp:nvSpPr>
      <dsp:spPr>
        <a:xfrm>
          <a:off x="491026" y="1158894"/>
          <a:ext cx="6575479" cy="101756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160997"/>
            <a:satOff val="-3921"/>
            <a:lumOff val="171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 dirty="0"/>
            <a:t>Choose your Settings: </a:t>
          </a:r>
          <a:endParaRPr lang="pl-PL" sz="1300" b="1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/>
            <a:t>Go to the 'Options' menu, and then to "</a:t>
          </a:r>
          <a:r>
            <a:rPr lang="en-US" sz="1300" kern="1200" dirty="0">
              <a:solidFill>
                <a:schemeClr val="bg2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Settings</a:t>
          </a:r>
          <a:r>
            <a:rPr lang="en-US" sz="1300" kern="1200" dirty="0"/>
            <a:t>" to set max. line </a:t>
          </a:r>
          <a:r>
            <a:rPr lang="pl-PL" sz="1300" kern="1200" dirty="0" err="1"/>
            <a:t>length</a:t>
          </a:r>
          <a:r>
            <a:rPr lang="en-US" sz="1300" kern="1200" dirty="0"/>
            <a:t>, optimal chars/sec. etc. </a:t>
          </a:r>
          <a:endParaRPr lang="pl-PL" sz="1300" kern="1200" dirty="0"/>
        </a:p>
      </dsp:txBody>
      <dsp:txXfrm>
        <a:off x="520829" y="1188697"/>
        <a:ext cx="5363429" cy="957959"/>
      </dsp:txXfrm>
    </dsp:sp>
    <dsp:sp modelId="{9A390B49-1A02-4418-A664-2D1006D93F7B}">
      <dsp:nvSpPr>
        <dsp:cNvPr id="0" name=""/>
        <dsp:cNvSpPr/>
      </dsp:nvSpPr>
      <dsp:spPr>
        <a:xfrm>
          <a:off x="982052" y="2317788"/>
          <a:ext cx="6575479" cy="101756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21995"/>
            <a:satOff val="-7842"/>
            <a:lumOff val="343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 dirty="0"/>
            <a:t>Start Translation: </a:t>
          </a:r>
          <a:endParaRPr lang="pl-PL" sz="1300" b="1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 dirty="0"/>
            <a:t>For manual translation: </a:t>
          </a:r>
          <a:r>
            <a:rPr lang="en-US" sz="1300" kern="1200" dirty="0"/>
            <a:t>Click on each line of the subtitle and type the translation in the target language. </a:t>
          </a:r>
          <a:r>
            <a:rPr lang="en-US" sz="1300" b="1" kern="1200" dirty="0"/>
            <a:t>For automatic translation: </a:t>
          </a:r>
          <a:r>
            <a:rPr lang="en-US" sz="1300" kern="1200" dirty="0"/>
            <a:t>Use the 'Auto-translate' feature, which utilizes online translation services. </a:t>
          </a:r>
          <a:endParaRPr lang="pl-PL" sz="1300" kern="1200" dirty="0"/>
        </a:p>
      </dsp:txBody>
      <dsp:txXfrm>
        <a:off x="1011855" y="2347591"/>
        <a:ext cx="5363429" cy="957959"/>
      </dsp:txXfrm>
    </dsp:sp>
    <dsp:sp modelId="{461D522F-3F1B-45A1-A57E-490C1221512A}">
      <dsp:nvSpPr>
        <dsp:cNvPr id="0" name=""/>
        <dsp:cNvSpPr/>
      </dsp:nvSpPr>
      <dsp:spPr>
        <a:xfrm>
          <a:off x="1473078" y="3476682"/>
          <a:ext cx="6575479" cy="101756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21995"/>
            <a:satOff val="-7842"/>
            <a:lumOff val="343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Review and Edit Translation: </a:t>
          </a:r>
          <a:endParaRPr lang="pl-PL" sz="1300" b="1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Carefully review the translated subtitles for accuracy and make any necessary edits.</a:t>
          </a:r>
          <a:endParaRPr lang="pl-PL" sz="1300" kern="1200" dirty="0"/>
        </a:p>
      </dsp:txBody>
      <dsp:txXfrm>
        <a:off x="1502881" y="3506485"/>
        <a:ext cx="5363429" cy="957959"/>
      </dsp:txXfrm>
    </dsp:sp>
    <dsp:sp modelId="{FD69EA59-A451-4322-9A69-2F209CD0C45D}">
      <dsp:nvSpPr>
        <dsp:cNvPr id="0" name=""/>
        <dsp:cNvSpPr/>
      </dsp:nvSpPr>
      <dsp:spPr>
        <a:xfrm>
          <a:off x="1964104" y="4635576"/>
          <a:ext cx="6575479" cy="101756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160997"/>
            <a:satOff val="-3921"/>
            <a:lumOff val="171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 dirty="0"/>
            <a:t>Save the Translated File: </a:t>
          </a:r>
          <a:endParaRPr lang="pl-PL" sz="1300" b="1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/>
            <a:t>Once the translation is complete, save the file in the desired subtitle format </a:t>
          </a:r>
          <a:endParaRPr lang="pl-PL" sz="1300" kern="1200" dirty="0"/>
        </a:p>
      </dsp:txBody>
      <dsp:txXfrm>
        <a:off x="1993907" y="4665379"/>
        <a:ext cx="5363429" cy="957959"/>
      </dsp:txXfrm>
    </dsp:sp>
    <dsp:sp modelId="{4C635FA4-9575-4B62-85DD-1397A7D9B576}">
      <dsp:nvSpPr>
        <dsp:cNvPr id="0" name=""/>
        <dsp:cNvSpPr/>
      </dsp:nvSpPr>
      <dsp:spPr>
        <a:xfrm>
          <a:off x="5914062" y="743388"/>
          <a:ext cx="661417" cy="6614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3000" kern="1200"/>
        </a:p>
      </dsp:txBody>
      <dsp:txXfrm>
        <a:off x="6062881" y="743388"/>
        <a:ext cx="363779" cy="497716"/>
      </dsp:txXfrm>
    </dsp:sp>
    <dsp:sp modelId="{6B88F157-9B4D-47A5-A3E3-9B3C431ECCB1}">
      <dsp:nvSpPr>
        <dsp:cNvPr id="0" name=""/>
        <dsp:cNvSpPr/>
      </dsp:nvSpPr>
      <dsp:spPr>
        <a:xfrm>
          <a:off x="6405088" y="1902282"/>
          <a:ext cx="661417" cy="6614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3000" kern="1200"/>
        </a:p>
      </dsp:txBody>
      <dsp:txXfrm>
        <a:off x="6553907" y="1902282"/>
        <a:ext cx="363779" cy="497716"/>
      </dsp:txXfrm>
    </dsp:sp>
    <dsp:sp modelId="{19BF9A51-17FA-412F-90E7-5A02F724186F}">
      <dsp:nvSpPr>
        <dsp:cNvPr id="0" name=""/>
        <dsp:cNvSpPr/>
      </dsp:nvSpPr>
      <dsp:spPr>
        <a:xfrm>
          <a:off x="6896114" y="3044216"/>
          <a:ext cx="661417" cy="6614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3000" kern="1200"/>
        </a:p>
      </dsp:txBody>
      <dsp:txXfrm>
        <a:off x="7044933" y="3044216"/>
        <a:ext cx="363779" cy="497716"/>
      </dsp:txXfrm>
    </dsp:sp>
    <dsp:sp modelId="{2941A7F5-2BAD-42EA-A4E6-063A1D4FE488}">
      <dsp:nvSpPr>
        <dsp:cNvPr id="0" name=""/>
        <dsp:cNvSpPr/>
      </dsp:nvSpPr>
      <dsp:spPr>
        <a:xfrm>
          <a:off x="7387140" y="4214417"/>
          <a:ext cx="661417" cy="6614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3000" kern="1200"/>
        </a:p>
      </dsp:txBody>
      <dsp:txXfrm>
        <a:off x="7535959" y="4214417"/>
        <a:ext cx="363779" cy="497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CA010A-16D2-BB15-0246-E01510A7B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A08541A-D312-4D42-D460-E43CB2B1B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C9F8753-5E14-4090-41B7-1EBD629F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2B6A-E34E-4FF0-9851-1C6AB52B1D8E}" type="datetimeFigureOut">
              <a:rPr lang="pl-PL" smtClean="0"/>
              <a:t>10.01.2024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5E07500-044A-C031-E202-1744B943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61D620D-B694-F70B-83E5-7FDE6295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0877-75B1-4EED-82FD-6C01068034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610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01BD46-B24F-59C8-980D-624D9C34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3AFEDC0-253F-B34C-9CE3-320757F3D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ADF892E-693C-7794-B9F2-DE9E95AB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2B6A-E34E-4FF0-9851-1C6AB52B1D8E}" type="datetimeFigureOut">
              <a:rPr lang="pl-PL" smtClean="0"/>
              <a:t>10.01.2024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546733-5050-A0B0-EA1C-66BD05F8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1488190-A63D-E50E-4E31-00E6D050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0877-75B1-4EED-82FD-6C01068034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69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2DF5154-1593-BD0C-0FF0-B4FC17E59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9F30453-CDD5-3C54-40CE-4A7694E38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C60BE8-4E0B-ACF1-8F6F-01F5F477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2B6A-E34E-4FF0-9851-1C6AB52B1D8E}" type="datetimeFigureOut">
              <a:rPr lang="pl-PL" smtClean="0"/>
              <a:t>10.01.2024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5298CCE-EA1E-BDBF-1026-9ACFB3A8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8A1010-8697-289F-19B6-21BDE2BB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0877-75B1-4EED-82FD-6C01068034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994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647131-3B1F-60DD-4EAF-04FE6F53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6A312C-09D4-5C12-16EC-BC6D477C1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42E87-17FC-7A19-80DC-A979188D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2B6A-E34E-4FF0-9851-1C6AB52B1D8E}" type="datetimeFigureOut">
              <a:rPr lang="pl-PL" smtClean="0"/>
              <a:t>10.01.2024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28F1B29-C8E9-E825-D376-B258FAE0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4F18A04-8EF4-C7AB-E190-95E9BA4F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0877-75B1-4EED-82FD-6C01068034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559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DB0923-6BD7-1222-4520-339F0860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85638C6-602D-26D3-5651-41CFE3BAE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E2963AA-5EEE-0F4F-DB7F-61EA96B2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2B6A-E34E-4FF0-9851-1C6AB52B1D8E}" type="datetimeFigureOut">
              <a:rPr lang="pl-PL" smtClean="0"/>
              <a:t>10.01.2024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CF0234-FA77-DB11-213D-CF6A7B5F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A23B8DF-E28E-CB47-7569-68A74C39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0877-75B1-4EED-82FD-6C01068034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61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E15DD0-0773-DF4C-1361-C13E7E13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F10A6D-1A13-AF19-1BE0-F16954D55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099F7B5-5C93-3851-94F7-0F843E28A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7F80976-8B8E-8E18-9ECD-253BDC30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2B6A-E34E-4FF0-9851-1C6AB52B1D8E}" type="datetimeFigureOut">
              <a:rPr lang="pl-PL" smtClean="0"/>
              <a:t>10.01.2024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D9D7003-EFB1-710E-53BC-4D02A7F1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C0414DA-0C8A-5F8C-BED2-0A4D82F6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0877-75B1-4EED-82FD-6C01068034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852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50F8B6-EF59-37FC-B02F-8B35A95B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CBF1056-9819-973F-92BA-B1308314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9BBE63C-1F6B-29AD-BD27-7BE21ABE6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84D60F2-84A0-A576-E329-951F7D834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C9771C6-39D8-6BDE-2987-4A55BAD22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0B80000-561A-4D10-349C-2B57DD63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2B6A-E34E-4FF0-9851-1C6AB52B1D8E}" type="datetimeFigureOut">
              <a:rPr lang="pl-PL" smtClean="0"/>
              <a:t>10.01.2024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E6E6E80-F737-FB1A-B658-0E9CA82B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447A10E-23CB-EB12-BCBA-1EB7C75E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0877-75B1-4EED-82FD-6C01068034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331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0256EC-9571-7B5B-5323-EE4FD5DA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A09110D-938E-993F-4518-CA336DED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2B6A-E34E-4FF0-9851-1C6AB52B1D8E}" type="datetimeFigureOut">
              <a:rPr lang="pl-PL" smtClean="0"/>
              <a:t>10.01.2024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5AA5B0D-DAF9-22B8-7C9C-BC2F938E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65E599F-6A48-5FD4-F11F-6567B892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0877-75B1-4EED-82FD-6C01068034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762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893D3DB-2BB4-C2BA-5E29-158F280A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2B6A-E34E-4FF0-9851-1C6AB52B1D8E}" type="datetimeFigureOut">
              <a:rPr lang="pl-PL" smtClean="0"/>
              <a:t>10.01.2024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8E3E7DA-D554-A2FA-4644-8B331547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4EAF919-8C1F-F803-1123-AB24E735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0877-75B1-4EED-82FD-6C01068034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00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1C34D9-C55A-DDDE-FFEE-4E859509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679FC6-B9C2-16CE-8440-E3893C7FC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3A85F29-0688-44C7-9065-99075AA2F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EA6D828-760F-AA67-ABAB-E48325DB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2B6A-E34E-4FF0-9851-1C6AB52B1D8E}" type="datetimeFigureOut">
              <a:rPr lang="pl-PL" smtClean="0"/>
              <a:t>10.01.2024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E51ED5D-9B27-CBCE-32A6-4D8E056B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08F7C25-B2EB-D4AE-7BCE-C0DCE6BF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0877-75B1-4EED-82FD-6C01068034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458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165465-D0EF-3604-8B68-247C194E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E38F0FB-5360-3F7F-C7D2-73C10DFD2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4CFCBF6-1AB3-52DA-5D65-DD00BE76F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EE6690A-F3E1-81D2-4F04-7FE23680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2B6A-E34E-4FF0-9851-1C6AB52B1D8E}" type="datetimeFigureOut">
              <a:rPr lang="pl-PL" smtClean="0"/>
              <a:t>10.01.2024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27A5D04-8F1C-7840-6233-F57089D3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F097CB6-487D-D1D2-8146-F9D68725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0877-75B1-4EED-82FD-6C01068034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408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34BF2DA-2836-BAE1-32B6-1B2F9540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707B7F5-EB5B-FCC9-6EB5-E740A4B84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7EFC74-E726-3F18-F6C4-C13636295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12B6A-E34E-4FF0-9851-1C6AB52B1D8E}" type="datetimeFigureOut">
              <a:rPr lang="pl-PL" smtClean="0"/>
              <a:t>10.01.2024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EF70B4F-1AA5-25B3-1A88-2F88AB244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78974A8-46EF-062A-A99D-C98C9F797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20877-75B1-4EED-82FD-6C01068034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385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E63A940-4C9E-E4FE-EEA3-45CFFAC793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946435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93C4DCC-F812-1CC9-3767-0AED056B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3873118"/>
              </p:ext>
            </p:extLst>
          </p:nvPr>
        </p:nvGraphicFramePr>
        <p:xfrm>
          <a:off x="2032000" y="719666"/>
          <a:ext cx="8539584" cy="5653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1327781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126</Words>
  <Application>Microsoft Office PowerPoint</Application>
  <PresentationFormat>Panoramiczny</PresentationFormat>
  <Paragraphs>10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Aleksandra Radlak</dc:creator>
  <cp:lastModifiedBy>Aleksandra Radlak</cp:lastModifiedBy>
  <cp:revision>1</cp:revision>
  <dcterms:created xsi:type="dcterms:W3CDTF">2024-01-10T15:20:51Z</dcterms:created>
  <dcterms:modified xsi:type="dcterms:W3CDTF">2024-01-10T15:30:25Z</dcterms:modified>
</cp:coreProperties>
</file>