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3" r:id="rId4"/>
    <p:sldId id="279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13DCAD-2BC8-482F-B231-A31E2CC2DC1F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EF5CF8-782E-4680-AFD4-A697B24B317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Rozpoznawanie symboli z użyciem programu jnns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Szewczuk Aleksandra</a:t>
            </a:r>
          </a:p>
          <a:p>
            <a:r>
              <a:rPr lang="pl-PL" dirty="0" smtClean="0"/>
              <a:t>IS, WIMiIP, AGH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Proces uczenia – nie rozpoznanie wzorcu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92959" cy="520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błędu dla 10 cykli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357298"/>
            <a:ext cx="5614998" cy="4525963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490564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Kolejne 100 kroków – sprawdzenie błędu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0162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Funkcja błędu dla 200 kroków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Mały wskaźnik błędu świadczy o możliwości „przeuczenia” sieci a nie o jej intuicyjnym działaniu.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4195770" cy="386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Zestaw testujący</a:t>
            </a:r>
            <a:endParaRPr lang="pl-P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159" y="1836260"/>
            <a:ext cx="8322899" cy="45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55829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28700"/>
            <a:ext cx="899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67283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5929330"/>
            <a:ext cx="8572528" cy="92867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Błąd testu – przydzielenie dla dwóch wyjść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938213"/>
            <a:ext cx="89630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962025"/>
            <a:ext cx="89630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86842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Czym jest JNNS?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>
              <a:buNone/>
            </a:pPr>
            <a:r>
              <a:rPr lang="pl-PL" b="1" dirty="0" smtClean="0"/>
              <a:t>	JNNS</a:t>
            </a:r>
            <a:r>
              <a:rPr lang="pl-PL" dirty="0" smtClean="0"/>
              <a:t> (Java </a:t>
            </a:r>
            <a:r>
              <a:rPr lang="pl-PL" dirty="0" err="1" smtClean="0"/>
              <a:t>Neural</a:t>
            </a:r>
            <a:r>
              <a:rPr lang="pl-PL" dirty="0" smtClean="0"/>
              <a:t> Network Simulator) to darmowy symulator sieci neuronowych pozwalający  na projektowanie i nauczanie sieci neuronowych od podstaw, lub załadować wstępnie zaprojektowanych sieci. 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Błędy i problemy programu: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„wyuczenie” sieci – niski wskaźnik błędu</a:t>
            </a:r>
          </a:p>
          <a:p>
            <a:r>
              <a:rPr lang="pl-PL" dirty="0" smtClean="0"/>
              <a:t>Błędy przy rozpoznawaniu</a:t>
            </a:r>
          </a:p>
          <a:p>
            <a:r>
              <a:rPr lang="pl-PL" dirty="0" smtClean="0"/>
              <a:t>Mała matryca znaków – rozszerzenie do np. 8x8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Możliwości wykorzystania </a:t>
            </a:r>
            <a:br>
              <a:rPr lang="pl-PL" dirty="0" smtClean="0"/>
            </a:br>
            <a:r>
              <a:rPr lang="pl-PL" dirty="0" smtClean="0"/>
              <a:t>programu: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Jako  rodzaj techniki stosowanej jako zabezpieczenie na stronach </a:t>
            </a:r>
            <a:r>
              <a:rPr lang="pl-PL" dirty="0" err="1" smtClean="0"/>
              <a:t>www</a:t>
            </a:r>
            <a:endParaRPr lang="pl-PL" dirty="0" smtClean="0"/>
          </a:p>
          <a:p>
            <a:r>
              <a:rPr lang="pl-PL" dirty="0" smtClean="0"/>
              <a:t>Jako część programów/gier edukacyjnych</a:t>
            </a:r>
          </a:p>
          <a:p>
            <a:r>
              <a:rPr lang="pl-PL" dirty="0" smtClean="0"/>
              <a:t>Do rozpoznawania symboli na zdjęciach</a:t>
            </a:r>
          </a:p>
          <a:p>
            <a:r>
              <a:rPr lang="pl-PL" dirty="0" smtClean="0"/>
              <a:t>Rozbudowanie o rozpoznawanie innych znaków – cyfr, liter.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5704"/>
            <a:ext cx="4468759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Nauczanie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357298"/>
            <a:ext cx="9286940" cy="452596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Wsteczna propagacja błędu – uczenie nadzorowane.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2675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Algorytm wstecznej propagacji błędu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y1=f1*(w(x1)1*x1+w(x2)1*x2)</a:t>
            </a:r>
          </a:p>
          <a:p>
            <a:r>
              <a:rPr lang="pl-PL" dirty="0" smtClean="0"/>
              <a:t>y2=f2*(w(x1)2*x1+w(x2)2*x2)</a:t>
            </a:r>
          </a:p>
          <a:p>
            <a:r>
              <a:rPr lang="pl-PL" dirty="0" smtClean="0"/>
              <a:t>…</a:t>
            </a:r>
          </a:p>
          <a:p>
            <a:r>
              <a:rPr lang="pl-PL" dirty="0" err="1" smtClean="0"/>
              <a:t>y=f</a:t>
            </a:r>
            <a:r>
              <a:rPr lang="pl-PL" dirty="0" smtClean="0"/>
              <a:t>(6)*w(w46)*y4+w(56)*y5)</a:t>
            </a:r>
          </a:p>
          <a:p>
            <a:r>
              <a:rPr lang="el-GR" dirty="0" smtClean="0"/>
              <a:t>δ</a:t>
            </a:r>
            <a:r>
              <a:rPr lang="pl-PL" dirty="0" smtClean="0"/>
              <a:t>= </a:t>
            </a:r>
            <a:r>
              <a:rPr lang="pl-PL" dirty="0" err="1" smtClean="0"/>
              <a:t>z-y</a:t>
            </a:r>
            <a:endParaRPr lang="pl-PL" dirty="0" smtClean="0"/>
          </a:p>
          <a:p>
            <a:r>
              <a:rPr lang="pl-PL" dirty="0" smtClean="0"/>
              <a:t>z</a:t>
            </a:r>
            <a:r>
              <a:rPr lang="pl-PL" dirty="0" smtClean="0"/>
              <a:t> – oczekiwana wartość sygnału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pl-PL" dirty="0" smtClean="0"/>
              <a:t>Problem rozpoznawania kształtów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6500858" cy="483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Proces tworzenia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Sieć utworzyliśmy jako:</a:t>
            </a:r>
          </a:p>
          <a:p>
            <a:r>
              <a:rPr lang="pl-PL" dirty="0" smtClean="0"/>
              <a:t>25 (5x5) neuronów wejściowych </a:t>
            </a:r>
          </a:p>
          <a:p>
            <a:r>
              <a:rPr lang="pl-PL" dirty="0" smtClean="0"/>
              <a:t>9 neuronów ukrytych</a:t>
            </a:r>
          </a:p>
          <a:p>
            <a:r>
              <a:rPr lang="pl-PL" dirty="0" smtClean="0"/>
              <a:t>6 neuronów wyjściowych – każdy jako odpowiednik jednego z kształtów</a:t>
            </a:r>
          </a:p>
          <a:p>
            <a:pPr>
              <a:buNone/>
            </a:pPr>
            <a:r>
              <a:rPr lang="pl-PL" dirty="0" smtClean="0"/>
              <a:t>Jako, że sieć składa się z 25 wejść symbole nie będą dokładnie odwzorowane.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Utworzenie pliku uczącego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571612"/>
            <a:ext cx="7467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Utworzyłam 17 przykładowych wzorców sześciu symboli poprzez nadanie wartości 0 lub 1</a:t>
            </a:r>
          </a:p>
          <a:p>
            <a:pPr>
              <a:buNone/>
            </a:pPr>
            <a:r>
              <a:rPr lang="pl-PL" dirty="0" smtClean="0"/>
              <a:t>1 0 </a:t>
            </a:r>
            <a:r>
              <a:rPr lang="pl-PL" dirty="0" err="1" smtClean="0"/>
              <a:t>0</a:t>
            </a:r>
            <a:r>
              <a:rPr lang="pl-PL" dirty="0" smtClean="0"/>
              <a:t> </a:t>
            </a:r>
            <a:r>
              <a:rPr lang="pl-PL" dirty="0" err="1" smtClean="0"/>
              <a:t>0</a:t>
            </a:r>
            <a:r>
              <a:rPr lang="pl-PL" dirty="0" smtClean="0"/>
              <a:t> </a:t>
            </a:r>
            <a:r>
              <a:rPr lang="pl-PL" dirty="0" err="1" smtClean="0"/>
              <a:t>0</a:t>
            </a:r>
            <a:r>
              <a:rPr lang="pl-PL" dirty="0" smtClean="0"/>
              <a:t> </a:t>
            </a:r>
            <a:r>
              <a:rPr lang="pl-PL" dirty="0" err="1" smtClean="0"/>
              <a:t>0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1 </a:t>
            </a:r>
            <a:r>
              <a:rPr lang="pl-PL" dirty="0" err="1" smtClean="0"/>
              <a:t>1</a:t>
            </a:r>
            <a:r>
              <a:rPr lang="pl-PL" dirty="0" smtClean="0"/>
              <a:t> 0 </a:t>
            </a:r>
            <a:r>
              <a:rPr lang="pl-PL" dirty="0" err="1" smtClean="0"/>
              <a:t>0</a:t>
            </a:r>
            <a:r>
              <a:rPr lang="pl-PL" dirty="0" smtClean="0"/>
              <a:t> </a:t>
            </a:r>
            <a:r>
              <a:rPr lang="pl-PL" dirty="0" err="1" smtClean="0"/>
              <a:t>0</a:t>
            </a:r>
            <a:r>
              <a:rPr lang="pl-PL" dirty="0" smtClean="0"/>
              <a:t> </a:t>
            </a:r>
            <a:r>
              <a:rPr lang="pl-PL" dirty="0" err="1" smtClean="0"/>
              <a:t>0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1 0 1 0 0 0</a:t>
            </a:r>
          </a:p>
          <a:p>
            <a:pPr>
              <a:buNone/>
            </a:pPr>
            <a:r>
              <a:rPr lang="pl-PL" dirty="0" smtClean="0"/>
              <a:t>1 0 </a:t>
            </a:r>
            <a:r>
              <a:rPr lang="pl-PL" dirty="0" err="1" smtClean="0"/>
              <a:t>0</a:t>
            </a:r>
            <a:r>
              <a:rPr lang="pl-PL" dirty="0" smtClean="0"/>
              <a:t> 1 0 0</a:t>
            </a:r>
          </a:p>
          <a:p>
            <a:pPr>
              <a:buNone/>
            </a:pPr>
            <a:r>
              <a:rPr lang="pl-PL" dirty="0" smtClean="0"/>
              <a:t>1 0 </a:t>
            </a:r>
            <a:r>
              <a:rPr lang="pl-PL" dirty="0" err="1" smtClean="0"/>
              <a:t>0</a:t>
            </a:r>
            <a:r>
              <a:rPr lang="pl-PL" dirty="0" smtClean="0"/>
              <a:t> </a:t>
            </a:r>
            <a:r>
              <a:rPr lang="pl-PL" dirty="0" err="1" smtClean="0"/>
              <a:t>0</a:t>
            </a:r>
            <a:r>
              <a:rPr lang="pl-PL" dirty="0" smtClean="0"/>
              <a:t> 1 0</a:t>
            </a:r>
          </a:p>
          <a:p>
            <a:pPr>
              <a:buNone/>
            </a:pPr>
            <a:r>
              <a:rPr lang="pl-PL" dirty="0" smtClean="0"/>
              <a:t>1 </a:t>
            </a:r>
            <a:r>
              <a:rPr lang="pl-PL" dirty="0" err="1" smtClean="0"/>
              <a:t>1</a:t>
            </a:r>
            <a:r>
              <a:rPr lang="pl-PL" dirty="0" smtClean="0"/>
              <a:t> </a:t>
            </a:r>
            <a:r>
              <a:rPr lang="pl-PL" dirty="0" err="1" smtClean="0"/>
              <a:t>1</a:t>
            </a:r>
            <a:r>
              <a:rPr lang="pl-PL" dirty="0" smtClean="0"/>
              <a:t> </a:t>
            </a:r>
            <a:r>
              <a:rPr lang="pl-PL" dirty="0" err="1" smtClean="0"/>
              <a:t>1</a:t>
            </a:r>
            <a:r>
              <a:rPr lang="pl-PL" dirty="0" smtClean="0"/>
              <a:t> </a:t>
            </a:r>
            <a:r>
              <a:rPr lang="pl-PL" dirty="0" err="1" smtClean="0"/>
              <a:t>1</a:t>
            </a:r>
            <a:r>
              <a:rPr lang="pl-PL" dirty="0" smtClean="0"/>
              <a:t> </a:t>
            </a:r>
            <a:r>
              <a:rPr lang="pl-PL" dirty="0" err="1" smtClean="0"/>
              <a:t>1</a:t>
            </a:r>
            <a:r>
              <a:rPr lang="pl-PL" dirty="0" smtClean="0"/>
              <a:t>   - przykładowy wzorzec 			    prezentujący trójkąt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Nadanie wartości losowych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4257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uczenia – 100 cykli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41555" cy="485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403</TotalTime>
  <Words>236</Words>
  <Application>Microsoft Office PowerPoint</Application>
  <PresentationFormat>Pokaz na ekranie (4:3)</PresentationFormat>
  <Paragraphs>47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Techniczny</vt:lpstr>
      <vt:lpstr>Rozpoznawanie symboli z użyciem programu jnns</vt:lpstr>
      <vt:lpstr>Czym jest JNNS? </vt:lpstr>
      <vt:lpstr>Nauczanie</vt:lpstr>
      <vt:lpstr>Algorytm wstecznej propagacji błędu </vt:lpstr>
      <vt:lpstr>Problem rozpoznawania kształtów</vt:lpstr>
      <vt:lpstr>Proces tworzenia sieci</vt:lpstr>
      <vt:lpstr>Utworzenie pliku uczącego</vt:lpstr>
      <vt:lpstr>Nadanie wartości losowych</vt:lpstr>
      <vt:lpstr>Proces uczenia – 100 cykli</vt:lpstr>
      <vt:lpstr>Proces uczenia – nie rozpoznanie wzorcu</vt:lpstr>
      <vt:lpstr>Funkcja błędu dla 10 cykli</vt:lpstr>
      <vt:lpstr>Kolejne 100 kroków – sprawdzenie błędu</vt:lpstr>
      <vt:lpstr>Funkcja błędu dla 200 kroków</vt:lpstr>
      <vt:lpstr>Zestaw testujący</vt:lpstr>
      <vt:lpstr>Slajd 15</vt:lpstr>
      <vt:lpstr>Slajd 16</vt:lpstr>
      <vt:lpstr>Slajd 17</vt:lpstr>
      <vt:lpstr>Slajd 18</vt:lpstr>
      <vt:lpstr>Slajd 19</vt:lpstr>
      <vt:lpstr>Błędy i problemy programu:</vt:lpstr>
      <vt:lpstr>Możliwości wykorzystania  programu:</vt:lpstr>
      <vt:lpstr>Slajd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ekspertowe</dc:title>
  <dc:creator>all</dc:creator>
  <cp:lastModifiedBy>all</cp:lastModifiedBy>
  <cp:revision>42</cp:revision>
  <dcterms:created xsi:type="dcterms:W3CDTF">2017-01-24T17:54:28Z</dcterms:created>
  <dcterms:modified xsi:type="dcterms:W3CDTF">2017-01-25T14:54:36Z</dcterms:modified>
</cp:coreProperties>
</file>