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E61E002-2558-44FD-8FD5-18A1E7007156}" type="datetimeFigureOut">
              <a:rPr lang="pl-PL" smtClean="0"/>
              <a:pPr/>
              <a:t>2017-01-25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719DBD-4F1D-4564-AAF1-2A78F1C7AB5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Systemy ekspertowe w medycynie</a:t>
            </a:r>
          </a:p>
          <a:p>
            <a:endParaRPr lang="pl-PL" dirty="0" smtClean="0"/>
          </a:p>
          <a:p>
            <a:r>
              <a:rPr lang="pl-PL" b="0" dirty="0" smtClean="0"/>
              <a:t>diagnozowanie bakteryjnej choroby Krwi </a:t>
            </a:r>
            <a:r>
              <a:rPr lang="pl-PL" b="0" dirty="0" smtClean="0"/>
              <a:t>za pomocą programu </a:t>
            </a:r>
            <a:r>
              <a:rPr lang="pl-PL" b="0" dirty="0" err="1" smtClean="0"/>
              <a:t>mycin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Systemy ekspertowe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Czym są systemy ekspertowe?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Jest to inteligentny program, który na podstawie dostępnych danych ułatwia podejmowanie decyzji,  diagnozuje problem lub podpowiada rozwiązanie problemu.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System ekspertowy ma za zadanie zastąpić eksperta w danej dziedzinie.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 systemów ekspertowych: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Prognozowanie – np. pogody,</a:t>
            </a:r>
          </a:p>
          <a:p>
            <a:r>
              <a:rPr lang="pl-PL" dirty="0" smtClean="0"/>
              <a:t> Diagnozowanie – np. chorób, </a:t>
            </a:r>
          </a:p>
          <a:p>
            <a:r>
              <a:rPr lang="pl-PL" dirty="0" smtClean="0"/>
              <a:t>Udzielanie porad – np. finansowych, </a:t>
            </a:r>
          </a:p>
          <a:p>
            <a:r>
              <a:rPr lang="pl-PL" dirty="0" smtClean="0"/>
              <a:t>Poszukiwanie – np. rozwiązań problemów,</a:t>
            </a:r>
          </a:p>
          <a:p>
            <a:r>
              <a:rPr lang="pl-PL" dirty="0" smtClean="0"/>
              <a:t> Identyfikowanie – np. wirusów,</a:t>
            </a:r>
          </a:p>
          <a:p>
            <a:r>
              <a:rPr lang="pl-PL" dirty="0" smtClean="0"/>
              <a:t> Analizowanie – np. notowań giełdowych.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Systemy ekspertowe w </a:t>
            </a:r>
            <a:r>
              <a:rPr lang="pl-PL" dirty="0" smtClean="0"/>
              <a:t>medycynie - MYCIN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Powstał w latach 70-tych. Jeden z najbardziej znanych SE. </a:t>
            </a:r>
            <a:endParaRPr lang="pl-PL" dirty="0" smtClean="0"/>
          </a:p>
          <a:p>
            <a:r>
              <a:rPr lang="pl-PL" dirty="0" smtClean="0"/>
              <a:t> </a:t>
            </a:r>
            <a:r>
              <a:rPr lang="pl-PL" dirty="0" smtClean="0"/>
              <a:t>Pierwszy udokumentowany system ekspertowy korzystający z niepewnych lub niekompletnych danych </a:t>
            </a:r>
            <a:endParaRPr lang="pl-PL" dirty="0" smtClean="0"/>
          </a:p>
          <a:p>
            <a:r>
              <a:rPr lang="pl-PL" dirty="0" smtClean="0"/>
              <a:t>Stał </a:t>
            </a:r>
            <a:r>
              <a:rPr lang="pl-PL" dirty="0" smtClean="0"/>
              <a:t>się wzorcem i zbudował podwaliny do SE. </a:t>
            </a:r>
            <a:endParaRPr lang="pl-PL" dirty="0" smtClean="0"/>
          </a:p>
          <a:p>
            <a:r>
              <a:rPr lang="pl-PL" dirty="0" smtClean="0"/>
              <a:t>Napisany </a:t>
            </a:r>
            <a:r>
              <a:rPr lang="pl-PL" dirty="0" smtClean="0"/>
              <a:t>w </a:t>
            </a:r>
            <a:r>
              <a:rPr lang="pl-PL" dirty="0" err="1" smtClean="0"/>
              <a:t>LISPie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Cel programu MYCIN: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Wspomaganie </a:t>
            </a:r>
            <a:r>
              <a:rPr lang="pl-PL" dirty="0" smtClean="0"/>
              <a:t>lekarzy w identyfikacji choroby i </a:t>
            </a:r>
            <a:r>
              <a:rPr lang="pl-PL" dirty="0" smtClean="0"/>
              <a:t>terapii</a:t>
            </a:r>
            <a:r>
              <a:rPr lang="pl-PL" dirty="0" smtClean="0"/>
              <a:t>. </a:t>
            </a:r>
            <a:endParaRPr lang="pl-PL" dirty="0" smtClean="0"/>
          </a:p>
          <a:p>
            <a:r>
              <a:rPr lang="pl-PL" dirty="0" smtClean="0"/>
              <a:t> </a:t>
            </a:r>
            <a:r>
              <a:rPr lang="pl-PL" dirty="0" smtClean="0"/>
              <a:t>Baza wiedzy zawiera </a:t>
            </a:r>
            <a:r>
              <a:rPr lang="pl-PL" dirty="0" smtClean="0"/>
              <a:t>około </a:t>
            </a:r>
            <a:r>
              <a:rPr lang="pl-PL" dirty="0" smtClean="0"/>
              <a:t>500 </a:t>
            </a:r>
            <a:r>
              <a:rPr lang="pl-PL" dirty="0" smtClean="0"/>
              <a:t>reguł. </a:t>
            </a:r>
          </a:p>
          <a:p>
            <a:r>
              <a:rPr lang="pl-PL" dirty="0" smtClean="0"/>
              <a:t> </a:t>
            </a:r>
            <a:r>
              <a:rPr lang="pl-PL" dirty="0" smtClean="0"/>
              <a:t>Motywacją do jego utworzenia był długi czas oczekiwania na wyniki laboratoryjne określające bakterie będące przyczyną </a:t>
            </a:r>
            <a:r>
              <a:rPr lang="pl-PL" dirty="0" smtClean="0"/>
              <a:t>choroby. Skutek</a:t>
            </a:r>
            <a:r>
              <a:rPr lang="pl-PL" dirty="0" smtClean="0"/>
              <a:t>: źle dobrane antybiotyki w około 50% przypadków.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systemu MYCIN: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System dokonuje rozpoznania czy pacjent jest chory. </a:t>
            </a:r>
            <a:endParaRPr lang="pl-PL" dirty="0" smtClean="0"/>
          </a:p>
          <a:p>
            <a:r>
              <a:rPr lang="pl-PL" dirty="0" smtClean="0"/>
              <a:t> </a:t>
            </a:r>
            <a:r>
              <a:rPr lang="pl-PL" dirty="0" smtClean="0"/>
              <a:t>Określa, czy choroba jest wywołana przez bakterie i je identyfikuje na podstawie symptomów, wyników laboratoryjnych. </a:t>
            </a:r>
            <a:endParaRPr lang="pl-PL" dirty="0" smtClean="0"/>
          </a:p>
          <a:p>
            <a:r>
              <a:rPr lang="pl-PL" dirty="0" smtClean="0"/>
              <a:t>W </a:t>
            </a:r>
            <a:r>
              <a:rPr lang="pl-PL" dirty="0" smtClean="0"/>
              <a:t>ostatniej fazie tworzy zestaw skutecznych dla choroby lekarstw, by ostatecznie dopasować najskuteczniejszą terapię dla konkretnego pacjenta.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</TotalTime>
  <Words>232</Words>
  <Application>Microsoft Office PowerPoint</Application>
  <PresentationFormat>Pokaz na ekranie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Miejski</vt:lpstr>
      <vt:lpstr>Systemy ekspertowe</vt:lpstr>
      <vt:lpstr>Czym są systemy ekspertowe?</vt:lpstr>
      <vt:lpstr>Zastosowanie systemów ekspertowych:</vt:lpstr>
      <vt:lpstr>Systemy ekspertowe w medycynie - MYCIN</vt:lpstr>
      <vt:lpstr>Cel programu MYCIN:</vt:lpstr>
      <vt:lpstr>Działanie systemu MYCIN: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ekspertowe</dc:title>
  <dc:creator>all</dc:creator>
  <cp:lastModifiedBy>all</cp:lastModifiedBy>
  <cp:revision>4</cp:revision>
  <dcterms:created xsi:type="dcterms:W3CDTF">2017-01-25T10:21:04Z</dcterms:created>
  <dcterms:modified xsi:type="dcterms:W3CDTF">2017-01-25T10:55:50Z</dcterms:modified>
</cp:coreProperties>
</file>