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2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9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6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60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21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6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1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23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73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8E3E-4C82-B743-B463-F34AA3884F5C}" type="datetimeFigureOut">
              <a:rPr lang="pl-PL" smtClean="0"/>
              <a:t>19.12.2017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512C-F3C6-4546-B5FF-758A499D68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9143" y="2788443"/>
            <a:ext cx="8113712" cy="1281112"/>
            <a:chOff x="2039143" y="2788443"/>
            <a:chExt cx="8113712" cy="1281112"/>
          </a:xfrm>
        </p:grpSpPr>
        <p:sp>
          <p:nvSpPr>
            <p:cNvPr id="6" name="Freeform 5"/>
            <p:cNvSpPr/>
            <p:nvPr/>
          </p:nvSpPr>
          <p:spPr>
            <a:xfrm>
              <a:off x="2039143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1352" tIns="201352" rIns="201352" bIns="201352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4300" kern="1200" dirty="0" smtClean="0"/>
                <a:t>Wejście</a:t>
              </a:r>
              <a:endParaRPr lang="pl-PL" sz="43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387850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028406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1352" tIns="201352" rIns="201352" bIns="201352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4300" kern="1200" dirty="0" smtClean="0"/>
                <a:t>Pamięć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377112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017668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1352" tIns="201352" rIns="201352" bIns="201352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4300" kern="1200" dirty="0" smtClean="0"/>
                <a:t>Wyjście</a:t>
              </a:r>
              <a:endParaRPr lang="pl-PL" sz="4300" kern="1200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5028406" y="4706949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kern="1200" dirty="0" smtClean="0"/>
              <a:t>Procesor</a:t>
            </a:r>
            <a:endParaRPr lang="pl-PL" sz="3600" kern="1200" dirty="0" smtClean="0"/>
          </a:p>
        </p:txBody>
      </p:sp>
      <p:sp>
        <p:nvSpPr>
          <p:cNvPr id="12" name="Freeform 11"/>
          <p:cNvSpPr/>
          <p:nvPr/>
        </p:nvSpPr>
        <p:spPr>
          <a:xfrm rot="5400000">
            <a:off x="5569046" y="412348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2200" kern="1200"/>
          </a:p>
        </p:txBody>
      </p:sp>
      <p:sp>
        <p:nvSpPr>
          <p:cNvPr id="13" name="Freeform 12"/>
          <p:cNvSpPr/>
          <p:nvPr/>
        </p:nvSpPr>
        <p:spPr>
          <a:xfrm rot="16200000">
            <a:off x="6210630" y="412348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2200" kern="1200"/>
          </a:p>
        </p:txBody>
      </p:sp>
    </p:spTree>
    <p:extLst>
      <p:ext uri="{BB962C8B-B14F-4D97-AF65-F5344CB8AC3E}">
        <p14:creationId xmlns:p14="http://schemas.microsoft.com/office/powerpoint/2010/main" val="88051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Basiński</dc:creator>
  <cp:lastModifiedBy>Krzysztof Basiński</cp:lastModifiedBy>
  <cp:revision>1</cp:revision>
  <dcterms:created xsi:type="dcterms:W3CDTF">2017-12-19T15:18:23Z</dcterms:created>
  <dcterms:modified xsi:type="dcterms:W3CDTF">2017-12-19T15:24:01Z</dcterms:modified>
</cp:coreProperties>
</file>