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57" r:id="rId4"/>
    <p:sldId id="260" r:id="rId5"/>
    <p:sldId id="264" r:id="rId6"/>
    <p:sldId id="259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9F1"/>
          </a:solidFill>
        </a:fill>
      </a:tcStyle>
    </a:wholeTbl>
    <a:band2H>
      <a:tcTxStyle/>
      <a:tcStyle>
        <a:tcBdr/>
        <a:fill>
          <a:solidFill>
            <a:srgbClr val="E7F4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3" name="Shape 4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PermianSansTypeface"/>
      </a:defRPr>
    </a:lvl1pPr>
    <a:lvl2pPr indent="228600" latinLnBrk="0">
      <a:defRPr sz="1200">
        <a:latin typeface="+mj-lt"/>
        <a:ea typeface="+mj-ea"/>
        <a:cs typeface="+mj-cs"/>
        <a:sym typeface="PermianSansTypeface"/>
      </a:defRPr>
    </a:lvl2pPr>
    <a:lvl3pPr indent="457200" latinLnBrk="0">
      <a:defRPr sz="1200">
        <a:latin typeface="+mj-lt"/>
        <a:ea typeface="+mj-ea"/>
        <a:cs typeface="+mj-cs"/>
        <a:sym typeface="PermianSansTypeface"/>
      </a:defRPr>
    </a:lvl3pPr>
    <a:lvl4pPr indent="685800" latinLnBrk="0">
      <a:defRPr sz="1200">
        <a:latin typeface="+mj-lt"/>
        <a:ea typeface="+mj-ea"/>
        <a:cs typeface="+mj-cs"/>
        <a:sym typeface="PermianSansTypeface"/>
      </a:defRPr>
    </a:lvl4pPr>
    <a:lvl5pPr indent="914400" latinLnBrk="0">
      <a:defRPr sz="1200">
        <a:latin typeface="+mj-lt"/>
        <a:ea typeface="+mj-ea"/>
        <a:cs typeface="+mj-cs"/>
        <a:sym typeface="PermianSansTypeface"/>
      </a:defRPr>
    </a:lvl5pPr>
    <a:lvl6pPr indent="1143000" latinLnBrk="0">
      <a:defRPr sz="1200">
        <a:latin typeface="+mj-lt"/>
        <a:ea typeface="+mj-ea"/>
        <a:cs typeface="+mj-cs"/>
        <a:sym typeface="PermianSansTypeface"/>
      </a:defRPr>
    </a:lvl6pPr>
    <a:lvl7pPr indent="1371600" latinLnBrk="0">
      <a:defRPr sz="1200">
        <a:latin typeface="+mj-lt"/>
        <a:ea typeface="+mj-ea"/>
        <a:cs typeface="+mj-cs"/>
        <a:sym typeface="PermianSansTypeface"/>
      </a:defRPr>
    </a:lvl7pPr>
    <a:lvl8pPr indent="1600200" latinLnBrk="0">
      <a:defRPr sz="1200">
        <a:latin typeface="+mj-lt"/>
        <a:ea typeface="+mj-ea"/>
        <a:cs typeface="+mj-cs"/>
        <a:sym typeface="PermianSansTypeface"/>
      </a:defRPr>
    </a:lvl8pPr>
    <a:lvl9pPr indent="1828800" latinLnBrk="0">
      <a:defRPr sz="1200">
        <a:latin typeface="+mj-lt"/>
        <a:ea typeface="+mj-ea"/>
        <a:cs typeface="+mj-cs"/>
        <a:sym typeface="PermianSansTypefac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Заголовокзаголовок"/>
          <p:cNvSpPr txBox="1">
            <a:spLocks noGrp="1"/>
          </p:cNvSpPr>
          <p:nvPr>
            <p:ph type="title" hasCustomPrompt="1"/>
          </p:nvPr>
        </p:nvSpPr>
        <p:spPr>
          <a:xfrm>
            <a:off x="1243208" y="2858517"/>
            <a:ext cx="9144001" cy="166828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Заголовокзаголовок</a:t>
            </a:r>
          </a:p>
        </p:txBody>
      </p:sp>
      <p:sp>
        <p:nvSpPr>
          <p:cNvPr id="1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43208" y="4700789"/>
            <a:ext cx="9144001" cy="6787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r>
              <a:t>подзаголовок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5" name="Рисунок 8" descr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50" y="764788"/>
            <a:ext cx="1237050" cy="123705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Прямоугольник 9"/>
          <p:cNvSpPr/>
          <p:nvPr/>
        </p:nvSpPr>
        <p:spPr>
          <a:xfrm>
            <a:off x="972750" y="2559027"/>
            <a:ext cx="109075" cy="28204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" name="Прямоугольник 10"/>
          <p:cNvSpPr/>
          <p:nvPr/>
        </p:nvSpPr>
        <p:spPr>
          <a:xfrm>
            <a:off x="10321689" y="229030"/>
            <a:ext cx="662089" cy="69489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Прямоугольник 11"/>
          <p:cNvSpPr/>
          <p:nvPr/>
        </p:nvSpPr>
        <p:spPr>
          <a:xfrm>
            <a:off x="10969170" y="-28047"/>
            <a:ext cx="1222830" cy="12834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Прямоугольник 12"/>
          <p:cNvSpPr/>
          <p:nvPr/>
        </p:nvSpPr>
        <p:spPr>
          <a:xfrm>
            <a:off x="10572483" y="644153"/>
            <a:ext cx="954314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Прямоугольник 13"/>
          <p:cNvSpPr/>
          <p:nvPr/>
        </p:nvSpPr>
        <p:spPr>
          <a:xfrm>
            <a:off x="11132456" y="516913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Прямоугольник 14"/>
          <p:cNvSpPr/>
          <p:nvPr/>
        </p:nvSpPr>
        <p:spPr>
          <a:xfrm>
            <a:off x="11433892" y="4646864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Прямоугольник 15"/>
          <p:cNvSpPr/>
          <p:nvPr/>
        </p:nvSpPr>
        <p:spPr>
          <a:xfrm>
            <a:off x="10830666" y="5664686"/>
            <a:ext cx="993019" cy="1042218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Прямоугольник 16"/>
          <p:cNvSpPr/>
          <p:nvPr/>
        </p:nvSpPr>
        <p:spPr>
          <a:xfrm>
            <a:off x="10049401" y="3948215"/>
            <a:ext cx="595303" cy="6247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Прямоугольник 17"/>
          <p:cNvSpPr/>
          <p:nvPr/>
        </p:nvSpPr>
        <p:spPr>
          <a:xfrm>
            <a:off x="10460195" y="3754568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Прямоугольник 18"/>
          <p:cNvSpPr/>
          <p:nvPr/>
        </p:nvSpPr>
        <p:spPr>
          <a:xfrm>
            <a:off x="11293215" y="2514069"/>
            <a:ext cx="369014" cy="387297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Прямоугольник 19"/>
          <p:cNvSpPr/>
          <p:nvPr/>
        </p:nvSpPr>
        <p:spPr>
          <a:xfrm>
            <a:off x="375137" y="5969053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Прямоугольник 20"/>
          <p:cNvSpPr/>
          <p:nvPr/>
        </p:nvSpPr>
        <p:spPr>
          <a:xfrm>
            <a:off x="-181705" y="6066489"/>
            <a:ext cx="662088" cy="69489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Прямоугольник 21"/>
          <p:cNvSpPr/>
          <p:nvPr/>
        </p:nvSpPr>
        <p:spPr>
          <a:xfrm>
            <a:off x="10566897" y="6094197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610599" y="6356350"/>
            <a:ext cx="310593" cy="3454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8"/>
          <p:cNvSpPr/>
          <p:nvPr/>
        </p:nvSpPr>
        <p:spPr>
          <a:xfrm>
            <a:off x="838200" y="2177143"/>
            <a:ext cx="492578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57" name="Прямоугольник 9"/>
          <p:cNvSpPr/>
          <p:nvPr/>
        </p:nvSpPr>
        <p:spPr>
          <a:xfrm>
            <a:off x="6428015" y="2177143"/>
            <a:ext cx="4925786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Прямоугольник 11"/>
          <p:cNvSpPr/>
          <p:nvPr/>
        </p:nvSpPr>
        <p:spPr>
          <a:xfrm>
            <a:off x="2628863" y="1937432"/>
            <a:ext cx="1344457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Прямоугольник 12"/>
          <p:cNvSpPr/>
          <p:nvPr/>
        </p:nvSpPr>
        <p:spPr>
          <a:xfrm>
            <a:off x="8167483" y="1882893"/>
            <a:ext cx="1446846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94479" y="2846729"/>
            <a:ext cx="42991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1" name="Текст 2"/>
          <p:cNvSpPr>
            <a:spLocks noGrp="1"/>
          </p:cNvSpPr>
          <p:nvPr>
            <p:ph type="body" sz="quarter" idx="21"/>
          </p:nvPr>
        </p:nvSpPr>
        <p:spPr>
          <a:xfrm>
            <a:off x="6682481" y="2846729"/>
            <a:ext cx="4299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ямоугольник 8"/>
          <p:cNvSpPr/>
          <p:nvPr/>
        </p:nvSpPr>
        <p:spPr>
          <a:xfrm>
            <a:off x="838199" y="2177143"/>
            <a:ext cx="297905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71" name="Прямоугольник 9"/>
          <p:cNvSpPr/>
          <p:nvPr/>
        </p:nvSpPr>
        <p:spPr>
          <a:xfrm>
            <a:off x="4606471" y="2177143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Прямоугольник 10"/>
          <p:cNvSpPr/>
          <p:nvPr/>
        </p:nvSpPr>
        <p:spPr>
          <a:xfrm>
            <a:off x="8374743" y="2177141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Прямоугольник 11"/>
          <p:cNvSpPr/>
          <p:nvPr/>
        </p:nvSpPr>
        <p:spPr>
          <a:xfrm>
            <a:off x="1747156" y="1937432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Прямоугольник 12"/>
          <p:cNvSpPr/>
          <p:nvPr/>
        </p:nvSpPr>
        <p:spPr>
          <a:xfrm>
            <a:off x="5515426" y="1882893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Прямоугольник 13"/>
          <p:cNvSpPr/>
          <p:nvPr/>
        </p:nvSpPr>
        <p:spPr>
          <a:xfrm>
            <a:off x="9283699" y="1882893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28474" y="2846729"/>
            <a:ext cx="260009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7" name="Текст 2"/>
          <p:cNvSpPr>
            <a:spLocks noGrp="1"/>
          </p:cNvSpPr>
          <p:nvPr>
            <p:ph type="body" sz="quarter" idx="21"/>
          </p:nvPr>
        </p:nvSpPr>
        <p:spPr>
          <a:xfrm>
            <a:off x="4794930" y="2846729"/>
            <a:ext cx="26001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Текст 2"/>
          <p:cNvSpPr>
            <a:spLocks noGrp="1"/>
          </p:cNvSpPr>
          <p:nvPr>
            <p:ph type="body" sz="quarter" idx="22"/>
          </p:nvPr>
        </p:nvSpPr>
        <p:spPr>
          <a:xfrm>
            <a:off x="8561388" y="2843666"/>
            <a:ext cx="260009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8"/>
          <p:cNvSpPr/>
          <p:nvPr/>
        </p:nvSpPr>
        <p:spPr>
          <a:xfrm>
            <a:off x="678542" y="2177143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88" name="Прямоугольник 9"/>
          <p:cNvSpPr/>
          <p:nvPr/>
        </p:nvSpPr>
        <p:spPr>
          <a:xfrm>
            <a:off x="3437616" y="2177143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Прямоугольник 10"/>
          <p:cNvSpPr/>
          <p:nvPr/>
        </p:nvSpPr>
        <p:spPr>
          <a:xfrm>
            <a:off x="6185879" y="2177141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Прямоугольник 11"/>
          <p:cNvSpPr/>
          <p:nvPr/>
        </p:nvSpPr>
        <p:spPr>
          <a:xfrm>
            <a:off x="1471384" y="1937432"/>
            <a:ext cx="1002920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Прямоугольник 12"/>
          <p:cNvSpPr/>
          <p:nvPr/>
        </p:nvSpPr>
        <p:spPr>
          <a:xfrm>
            <a:off x="4230458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Прямоугольник 13"/>
          <p:cNvSpPr/>
          <p:nvPr/>
        </p:nvSpPr>
        <p:spPr>
          <a:xfrm>
            <a:off x="6978721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68815" y="2846729"/>
            <a:ext cx="224579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4" name="Текст 2"/>
          <p:cNvSpPr>
            <a:spLocks noGrp="1"/>
          </p:cNvSpPr>
          <p:nvPr>
            <p:ph type="body" sz="quarter" idx="21"/>
          </p:nvPr>
        </p:nvSpPr>
        <p:spPr>
          <a:xfrm>
            <a:off x="3626077" y="2846729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Текст 2"/>
          <p:cNvSpPr>
            <a:spLocks noGrp="1"/>
          </p:cNvSpPr>
          <p:nvPr>
            <p:ph type="body" sz="quarter" idx="22"/>
          </p:nvPr>
        </p:nvSpPr>
        <p:spPr>
          <a:xfrm>
            <a:off x="6372523" y="2843666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Прямоугольник 20"/>
          <p:cNvSpPr/>
          <p:nvPr/>
        </p:nvSpPr>
        <p:spPr>
          <a:xfrm>
            <a:off x="8945635" y="2177141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Прямоугольник 21"/>
          <p:cNvSpPr/>
          <p:nvPr/>
        </p:nvSpPr>
        <p:spPr>
          <a:xfrm>
            <a:off x="9738476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Текст 2"/>
          <p:cNvSpPr>
            <a:spLocks noGrp="1"/>
          </p:cNvSpPr>
          <p:nvPr>
            <p:ph type="body" sz="quarter" idx="23"/>
          </p:nvPr>
        </p:nvSpPr>
        <p:spPr>
          <a:xfrm>
            <a:off x="9132279" y="2843666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Прямоугольник 8"/>
          <p:cNvSpPr/>
          <p:nvPr/>
        </p:nvSpPr>
        <p:spPr>
          <a:xfrm>
            <a:off x="838200" y="2177143"/>
            <a:ext cx="492578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855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08" name="Прямоугольник 9"/>
          <p:cNvSpPr/>
          <p:nvPr/>
        </p:nvSpPr>
        <p:spPr>
          <a:xfrm>
            <a:off x="6428015" y="2177143"/>
            <a:ext cx="4925786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94479" y="2360274"/>
            <a:ext cx="42991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0" name="Текст 2"/>
          <p:cNvSpPr>
            <a:spLocks noGrp="1"/>
          </p:cNvSpPr>
          <p:nvPr>
            <p:ph type="body" sz="quarter" idx="21"/>
          </p:nvPr>
        </p:nvSpPr>
        <p:spPr>
          <a:xfrm>
            <a:off x="6682481" y="2360274"/>
            <a:ext cx="4299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8"/>
          <p:cNvSpPr/>
          <p:nvPr/>
        </p:nvSpPr>
        <p:spPr>
          <a:xfrm>
            <a:off x="838199" y="2177143"/>
            <a:ext cx="297905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20" name="Прямоугольник 9"/>
          <p:cNvSpPr/>
          <p:nvPr/>
        </p:nvSpPr>
        <p:spPr>
          <a:xfrm>
            <a:off x="4606471" y="2177143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" name="Прямоугольник 10"/>
          <p:cNvSpPr/>
          <p:nvPr/>
        </p:nvSpPr>
        <p:spPr>
          <a:xfrm>
            <a:off x="8374743" y="2177141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28474" y="2180204"/>
            <a:ext cx="260009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3" name="Текст 2"/>
          <p:cNvSpPr>
            <a:spLocks noGrp="1"/>
          </p:cNvSpPr>
          <p:nvPr>
            <p:ph type="body" sz="quarter" idx="21"/>
          </p:nvPr>
        </p:nvSpPr>
        <p:spPr>
          <a:xfrm>
            <a:off x="4794930" y="2180204"/>
            <a:ext cx="26001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Текст 2"/>
          <p:cNvSpPr>
            <a:spLocks noGrp="1"/>
          </p:cNvSpPr>
          <p:nvPr>
            <p:ph type="body" sz="quarter" idx="22"/>
          </p:nvPr>
        </p:nvSpPr>
        <p:spPr>
          <a:xfrm>
            <a:off x="8561388" y="2177141"/>
            <a:ext cx="260009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ямоугольник 8"/>
          <p:cNvSpPr/>
          <p:nvPr/>
        </p:nvSpPr>
        <p:spPr>
          <a:xfrm>
            <a:off x="678542" y="2177143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34" name="Прямоугольник 9"/>
          <p:cNvSpPr/>
          <p:nvPr/>
        </p:nvSpPr>
        <p:spPr>
          <a:xfrm>
            <a:off x="3437616" y="2177143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Прямоугольник 10"/>
          <p:cNvSpPr/>
          <p:nvPr/>
        </p:nvSpPr>
        <p:spPr>
          <a:xfrm>
            <a:off x="6185879" y="2177141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68815" y="2287134"/>
            <a:ext cx="224579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Текст 2"/>
          <p:cNvSpPr>
            <a:spLocks noGrp="1"/>
          </p:cNvSpPr>
          <p:nvPr>
            <p:ph type="body" sz="quarter" idx="21"/>
          </p:nvPr>
        </p:nvSpPr>
        <p:spPr>
          <a:xfrm>
            <a:off x="3626077" y="2287134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Текст 2"/>
          <p:cNvSpPr>
            <a:spLocks noGrp="1"/>
          </p:cNvSpPr>
          <p:nvPr>
            <p:ph type="body" sz="quarter" idx="22"/>
          </p:nvPr>
        </p:nvSpPr>
        <p:spPr>
          <a:xfrm>
            <a:off x="6372523" y="2284071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Прямоугольник 20"/>
          <p:cNvSpPr/>
          <p:nvPr/>
        </p:nvSpPr>
        <p:spPr>
          <a:xfrm>
            <a:off x="8945635" y="2177141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Текст 2"/>
          <p:cNvSpPr>
            <a:spLocks noGrp="1"/>
          </p:cNvSpPr>
          <p:nvPr>
            <p:ph type="body" sz="quarter" idx="23"/>
          </p:nvPr>
        </p:nvSpPr>
        <p:spPr>
          <a:xfrm>
            <a:off x="9132279" y="2284071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49" name="Рисунок 6"/>
          <p:cNvSpPr>
            <a:spLocks noGrp="1"/>
          </p:cNvSpPr>
          <p:nvPr>
            <p:ph type="pic" sz="half" idx="21"/>
          </p:nvPr>
        </p:nvSpPr>
        <p:spPr>
          <a:xfrm>
            <a:off x="5360563" y="3037416"/>
            <a:ext cx="6831438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Рисунок 6"/>
          <p:cNvSpPr>
            <a:spLocks noGrp="1"/>
          </p:cNvSpPr>
          <p:nvPr>
            <p:ph type="pic" sz="quarter" idx="22"/>
          </p:nvPr>
        </p:nvSpPr>
        <p:spPr>
          <a:xfrm>
            <a:off x="1122044" y="3037416"/>
            <a:ext cx="3873290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1" name="Прямоугольник 8"/>
          <p:cNvSpPr/>
          <p:nvPr/>
        </p:nvSpPr>
        <p:spPr>
          <a:xfrm>
            <a:off x="-1" y="0"/>
            <a:ext cx="169336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2" name="Рисунок 6"/>
          <p:cNvSpPr>
            <a:spLocks noGrp="1"/>
          </p:cNvSpPr>
          <p:nvPr>
            <p:ph type="pic" sz="half" idx="23"/>
          </p:nvPr>
        </p:nvSpPr>
        <p:spPr>
          <a:xfrm>
            <a:off x="5360561" y="0"/>
            <a:ext cx="6831439" cy="269965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Прямоугольник 9"/>
          <p:cNvSpPr/>
          <p:nvPr/>
        </p:nvSpPr>
        <p:spPr>
          <a:xfrm>
            <a:off x="-2" y="0"/>
            <a:ext cx="61976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1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634616" y="992187"/>
            <a:ext cx="4991327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2" name="Рисунок 12"/>
          <p:cNvSpPr>
            <a:spLocks noGrp="1"/>
          </p:cNvSpPr>
          <p:nvPr>
            <p:ph type="pic" sz="half" idx="21"/>
          </p:nvPr>
        </p:nvSpPr>
        <p:spPr>
          <a:xfrm>
            <a:off x="594180" y="696684"/>
            <a:ext cx="4907187" cy="54766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3" name="Прямоугольник 13"/>
          <p:cNvSpPr/>
          <p:nvPr/>
        </p:nvSpPr>
        <p:spPr>
          <a:xfrm>
            <a:off x="6473907" y="503916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4" name="Прямоугольник 14"/>
          <p:cNvSpPr/>
          <p:nvPr/>
        </p:nvSpPr>
        <p:spPr>
          <a:xfrm>
            <a:off x="7407233" y="195032"/>
            <a:ext cx="294304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5" name="Прямоугольник 15"/>
          <p:cNvSpPr/>
          <p:nvPr/>
        </p:nvSpPr>
        <p:spPr>
          <a:xfrm>
            <a:off x="10143176" y="6173332"/>
            <a:ext cx="294304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Прямоугольник 8"/>
          <p:cNvSpPr/>
          <p:nvPr/>
        </p:nvSpPr>
        <p:spPr>
          <a:xfrm>
            <a:off x="939800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75" name="Рисунок 3"/>
          <p:cNvSpPr>
            <a:spLocks noGrp="1"/>
          </p:cNvSpPr>
          <p:nvPr>
            <p:ph type="pic" sz="quarter" idx="21"/>
          </p:nvPr>
        </p:nvSpPr>
        <p:spPr>
          <a:xfrm>
            <a:off x="1247775" y="2195848"/>
            <a:ext cx="2613025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6" name="Прямоугольник 13"/>
          <p:cNvSpPr/>
          <p:nvPr/>
        </p:nvSpPr>
        <p:spPr>
          <a:xfrm>
            <a:off x="4633685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7" name="Рисунок 3"/>
          <p:cNvSpPr>
            <a:spLocks noGrp="1"/>
          </p:cNvSpPr>
          <p:nvPr>
            <p:ph type="pic" sz="quarter" idx="22"/>
          </p:nvPr>
        </p:nvSpPr>
        <p:spPr>
          <a:xfrm>
            <a:off x="4941659" y="2195848"/>
            <a:ext cx="2613026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8" name="Прямоугольник 21"/>
          <p:cNvSpPr/>
          <p:nvPr/>
        </p:nvSpPr>
        <p:spPr>
          <a:xfrm>
            <a:off x="8327115" y="1929035"/>
            <a:ext cx="2612572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9" name="Рисунок 3"/>
          <p:cNvSpPr>
            <a:spLocks noGrp="1"/>
          </p:cNvSpPr>
          <p:nvPr>
            <p:ph type="pic" sz="quarter" idx="23"/>
          </p:nvPr>
        </p:nvSpPr>
        <p:spPr>
          <a:xfrm>
            <a:off x="8635090" y="2233833"/>
            <a:ext cx="2613026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2073" y="2548391"/>
            <a:ext cx="3207657" cy="16002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88" name="Прямоугольник 7"/>
          <p:cNvSpPr/>
          <p:nvPr/>
        </p:nvSpPr>
        <p:spPr>
          <a:xfrm>
            <a:off x="4049487" y="-4765"/>
            <a:ext cx="8142514" cy="428647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Рисунок 9"/>
          <p:cNvSpPr>
            <a:spLocks noGrp="1"/>
          </p:cNvSpPr>
          <p:nvPr>
            <p:ph type="pic" sz="half" idx="21"/>
          </p:nvPr>
        </p:nvSpPr>
        <p:spPr>
          <a:xfrm>
            <a:off x="4049486" y="4281487"/>
            <a:ext cx="8142514" cy="25765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323217" y="457200"/>
            <a:ext cx="7375298" cy="33455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1" name="Прямоугольник 10"/>
          <p:cNvSpPr/>
          <p:nvPr/>
        </p:nvSpPr>
        <p:spPr>
          <a:xfrm>
            <a:off x="11168742" y="3119765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2" name="Прямоугольник 11"/>
          <p:cNvSpPr/>
          <p:nvPr/>
        </p:nvSpPr>
        <p:spPr>
          <a:xfrm>
            <a:off x="11470176" y="2597497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Прямоугольник 12"/>
          <p:cNvSpPr/>
          <p:nvPr/>
        </p:nvSpPr>
        <p:spPr>
          <a:xfrm>
            <a:off x="10119108" y="3629976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Прямоугольник 13"/>
          <p:cNvSpPr/>
          <p:nvPr/>
        </p:nvSpPr>
        <p:spPr>
          <a:xfrm>
            <a:off x="360009" y="2521179"/>
            <a:ext cx="294303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2073" y="1633770"/>
            <a:ext cx="3207657" cy="16002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03" name="Прямоугольник 7"/>
          <p:cNvSpPr/>
          <p:nvPr/>
        </p:nvSpPr>
        <p:spPr>
          <a:xfrm>
            <a:off x="4049487" y="-4765"/>
            <a:ext cx="8142514" cy="686276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Прямоугольник 10"/>
          <p:cNvSpPr/>
          <p:nvPr/>
        </p:nvSpPr>
        <p:spPr>
          <a:xfrm>
            <a:off x="11274053" y="574596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Прямоугольник 11"/>
          <p:cNvSpPr/>
          <p:nvPr/>
        </p:nvSpPr>
        <p:spPr>
          <a:xfrm>
            <a:off x="11575488" y="5223693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Прямоугольник 12"/>
          <p:cNvSpPr/>
          <p:nvPr/>
        </p:nvSpPr>
        <p:spPr>
          <a:xfrm>
            <a:off x="10224420" y="625617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7" name="Прямоугольник 13"/>
          <p:cNvSpPr/>
          <p:nvPr/>
        </p:nvSpPr>
        <p:spPr>
          <a:xfrm>
            <a:off x="327771" y="1389065"/>
            <a:ext cx="294303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8" name="Прямоугольник 5"/>
          <p:cNvSpPr/>
          <p:nvPr/>
        </p:nvSpPr>
        <p:spPr>
          <a:xfrm>
            <a:off x="4630057" y="1015999"/>
            <a:ext cx="6643997" cy="4729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22073" y="3478674"/>
            <a:ext cx="3207657" cy="174501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2171700" indent="-342900">
              <a:buFontTx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5666" y="840014"/>
            <a:ext cx="6455648" cy="1131797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18" name="Прямоугольник 7"/>
          <p:cNvSpPr/>
          <p:nvPr/>
        </p:nvSpPr>
        <p:spPr>
          <a:xfrm>
            <a:off x="10638972" y="5545139"/>
            <a:ext cx="1553029" cy="1325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Прямоугольник 13"/>
          <p:cNvSpPr/>
          <p:nvPr/>
        </p:nvSpPr>
        <p:spPr>
          <a:xfrm>
            <a:off x="474921" y="323743"/>
            <a:ext cx="294304" cy="30888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Рисунок 3"/>
          <p:cNvSpPr>
            <a:spLocks noGrp="1"/>
          </p:cNvSpPr>
          <p:nvPr>
            <p:ph type="pic" sz="quarter" idx="21"/>
          </p:nvPr>
        </p:nvSpPr>
        <p:spPr>
          <a:xfrm>
            <a:off x="0" y="5545137"/>
            <a:ext cx="10609264" cy="13128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1" name="Прямоугольник 14"/>
          <p:cNvSpPr/>
          <p:nvPr/>
        </p:nvSpPr>
        <p:spPr>
          <a:xfrm>
            <a:off x="975666" y="0"/>
            <a:ext cx="446736" cy="46886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30" name="Рисунок 6"/>
          <p:cNvSpPr>
            <a:spLocks noGrp="1"/>
          </p:cNvSpPr>
          <p:nvPr>
            <p:ph type="pic" sz="quarter" idx="21"/>
          </p:nvPr>
        </p:nvSpPr>
        <p:spPr>
          <a:xfrm>
            <a:off x="1337676" y="2993874"/>
            <a:ext cx="3618108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Прямоугольник 8"/>
          <p:cNvSpPr/>
          <p:nvPr/>
        </p:nvSpPr>
        <p:spPr>
          <a:xfrm>
            <a:off x="-1" y="2993874"/>
            <a:ext cx="1337678" cy="210457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32" name="Рисунок 6"/>
          <p:cNvSpPr>
            <a:spLocks noGrp="1"/>
          </p:cNvSpPr>
          <p:nvPr>
            <p:ph type="pic" sz="quarter" idx="22"/>
          </p:nvPr>
        </p:nvSpPr>
        <p:spPr>
          <a:xfrm>
            <a:off x="4955783" y="2993874"/>
            <a:ext cx="3618109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3" name="Рисунок 6"/>
          <p:cNvSpPr>
            <a:spLocks noGrp="1"/>
          </p:cNvSpPr>
          <p:nvPr>
            <p:ph type="pic" sz="quarter" idx="23"/>
          </p:nvPr>
        </p:nvSpPr>
        <p:spPr>
          <a:xfrm>
            <a:off x="8573892" y="2993874"/>
            <a:ext cx="3618108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5130" y="5326931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457200" algn="ctr">
              <a:buSzTx/>
              <a:buFontTx/>
              <a:buNone/>
              <a:defRPr sz="1800"/>
            </a:lvl2pPr>
            <a:lvl3pPr marL="0" indent="914400" algn="ctr">
              <a:buSzTx/>
              <a:buFontTx/>
              <a:buNone/>
              <a:defRPr sz="1800"/>
            </a:lvl3pPr>
            <a:lvl4pPr marL="0" indent="1371600" algn="ctr">
              <a:buSzTx/>
              <a:buFontTx/>
              <a:buNone/>
              <a:defRPr sz="1800"/>
            </a:lvl4pPr>
            <a:lvl5pPr marL="0" indent="18288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5" name="Текст 2"/>
          <p:cNvSpPr>
            <a:spLocks noGrp="1"/>
          </p:cNvSpPr>
          <p:nvPr>
            <p:ph type="body" sz="quarter" idx="24"/>
          </p:nvPr>
        </p:nvSpPr>
        <p:spPr>
          <a:xfrm>
            <a:off x="5393237" y="532693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36" name="Текст 2"/>
          <p:cNvSpPr>
            <a:spLocks noGrp="1"/>
          </p:cNvSpPr>
          <p:nvPr>
            <p:ph type="body" sz="quarter" idx="25"/>
          </p:nvPr>
        </p:nvSpPr>
        <p:spPr>
          <a:xfrm>
            <a:off x="9011346" y="532693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37" name="Прямоугольник 15"/>
          <p:cNvSpPr/>
          <p:nvPr/>
        </p:nvSpPr>
        <p:spPr>
          <a:xfrm>
            <a:off x="10972799" y="524932"/>
            <a:ext cx="462418" cy="485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8" name="Прямоугольник 16"/>
          <p:cNvSpPr/>
          <p:nvPr/>
        </p:nvSpPr>
        <p:spPr>
          <a:xfrm>
            <a:off x="11587129" y="1117711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9" name="Прямоугольник 17"/>
          <p:cNvSpPr/>
          <p:nvPr/>
        </p:nvSpPr>
        <p:spPr>
          <a:xfrm>
            <a:off x="1170258" y="5520313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Прямоугольник 9"/>
          <p:cNvSpPr/>
          <p:nvPr/>
        </p:nvSpPr>
        <p:spPr>
          <a:xfrm>
            <a:off x="-1" y="1"/>
            <a:ext cx="7284812" cy="6858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8" name="Рисунок 12"/>
          <p:cNvSpPr>
            <a:spLocks noGrp="1"/>
          </p:cNvSpPr>
          <p:nvPr>
            <p:ph type="pic" sz="quarter" idx="21"/>
          </p:nvPr>
        </p:nvSpPr>
        <p:spPr>
          <a:xfrm>
            <a:off x="7284812" y="1"/>
            <a:ext cx="4907188" cy="2946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9" name="Рисунок 12"/>
          <p:cNvSpPr>
            <a:spLocks noGrp="1"/>
          </p:cNvSpPr>
          <p:nvPr>
            <p:ph type="pic" sz="quarter" idx="22"/>
          </p:nvPr>
        </p:nvSpPr>
        <p:spPr>
          <a:xfrm>
            <a:off x="7284811" y="2946400"/>
            <a:ext cx="4907188" cy="245291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0" name="Рисунок 12"/>
          <p:cNvSpPr>
            <a:spLocks noGrp="1"/>
          </p:cNvSpPr>
          <p:nvPr>
            <p:ph type="pic" sz="quarter" idx="23"/>
          </p:nvPr>
        </p:nvSpPr>
        <p:spPr>
          <a:xfrm>
            <a:off x="7284812" y="5399313"/>
            <a:ext cx="4907188" cy="1458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1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96672" y="2061029"/>
            <a:ext cx="6079899" cy="42857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62626"/>
                </a:solidFill>
              </a:defRPr>
            </a:lvl1pPr>
            <a:lvl2pPr marL="731519" indent="-274319">
              <a:defRPr sz="2400">
                <a:solidFill>
                  <a:srgbClr val="262626"/>
                </a:solidFill>
              </a:defRPr>
            </a:lvl2pPr>
            <a:lvl3pPr marL="1219200" indent="-304800">
              <a:defRPr sz="2400">
                <a:solidFill>
                  <a:srgbClr val="262626"/>
                </a:solidFill>
              </a:defRPr>
            </a:lvl3pPr>
            <a:lvl4pPr marL="1714500" indent="-342900">
              <a:defRPr sz="2400">
                <a:solidFill>
                  <a:srgbClr val="262626"/>
                </a:solidFill>
              </a:defRPr>
            </a:lvl4pPr>
            <a:lvl5pPr marL="2171700" indent="-342900">
              <a:defRPr sz="2400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560008"/>
            <a:ext cx="5552040" cy="1202269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353" name="Прямоугольник 18"/>
          <p:cNvSpPr/>
          <p:nvPr/>
        </p:nvSpPr>
        <p:spPr>
          <a:xfrm rot="5400000">
            <a:off x="14680" y="5772208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4" name="Прямоугольник 19"/>
          <p:cNvSpPr/>
          <p:nvPr/>
        </p:nvSpPr>
        <p:spPr>
          <a:xfrm rot="5400000">
            <a:off x="857620" y="6057689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Прямоугольник 20"/>
          <p:cNvSpPr/>
          <p:nvPr/>
        </p:nvSpPr>
        <p:spPr>
          <a:xfrm rot="5400000">
            <a:off x="446550" y="4909127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Прямоугольник 9"/>
          <p:cNvSpPr/>
          <p:nvPr/>
        </p:nvSpPr>
        <p:spPr>
          <a:xfrm>
            <a:off x="10914742" y="0"/>
            <a:ext cx="1277258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4" name="Рисунок 2"/>
          <p:cNvSpPr>
            <a:spLocks noGrp="1"/>
          </p:cNvSpPr>
          <p:nvPr>
            <p:ph type="pic" idx="21"/>
          </p:nvPr>
        </p:nvSpPr>
        <p:spPr>
          <a:xfrm>
            <a:off x="0" y="1"/>
            <a:ext cx="10885489" cy="34689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65" name="Прямоугольник 13"/>
          <p:cNvSpPr/>
          <p:nvPr/>
        </p:nvSpPr>
        <p:spPr>
          <a:xfrm>
            <a:off x="1857828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12798" y="464475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457200" algn="ctr">
              <a:buSzTx/>
              <a:buFontTx/>
              <a:buNone/>
              <a:defRPr sz="1800"/>
            </a:lvl2pPr>
            <a:lvl3pPr marL="0" indent="914400" algn="ctr">
              <a:buSzTx/>
              <a:buFontTx/>
              <a:buNone/>
              <a:defRPr sz="1800"/>
            </a:lvl3pPr>
            <a:lvl4pPr marL="0" indent="1371600" algn="ctr">
              <a:buSzTx/>
              <a:buFontTx/>
              <a:buNone/>
              <a:defRPr sz="1800"/>
            </a:lvl4pPr>
            <a:lvl5pPr marL="0" indent="18288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7" name="Прямоугольник 22"/>
          <p:cNvSpPr/>
          <p:nvPr/>
        </p:nvSpPr>
        <p:spPr>
          <a:xfrm>
            <a:off x="5014683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8" name="Текст 2"/>
          <p:cNvSpPr>
            <a:spLocks noGrp="1"/>
          </p:cNvSpPr>
          <p:nvPr>
            <p:ph type="body" sz="quarter" idx="22"/>
          </p:nvPr>
        </p:nvSpPr>
        <p:spPr>
          <a:xfrm>
            <a:off x="3969654" y="464475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69" name="Прямоугольник 24"/>
          <p:cNvSpPr/>
          <p:nvPr/>
        </p:nvSpPr>
        <p:spPr>
          <a:xfrm>
            <a:off x="8171539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0" name="Текст 2"/>
          <p:cNvSpPr>
            <a:spLocks noGrp="1"/>
          </p:cNvSpPr>
          <p:nvPr>
            <p:ph type="body" sz="quarter" idx="23"/>
          </p:nvPr>
        </p:nvSpPr>
        <p:spPr>
          <a:xfrm>
            <a:off x="7126510" y="464475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7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9" name="Рисунок 12"/>
          <p:cNvSpPr>
            <a:spLocks noGrp="1"/>
          </p:cNvSpPr>
          <p:nvPr>
            <p:ph type="pic" sz="quarter" idx="21"/>
          </p:nvPr>
        </p:nvSpPr>
        <p:spPr>
          <a:xfrm>
            <a:off x="10732" y="2815770"/>
            <a:ext cx="1874897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3" y="944010"/>
            <a:ext cx="4918757" cy="1202268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381" name="Прямоугольник 1"/>
          <p:cNvSpPr/>
          <p:nvPr/>
        </p:nvSpPr>
        <p:spPr>
          <a:xfrm>
            <a:off x="5788812" y="0"/>
            <a:ext cx="573314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82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6001" y="560008"/>
            <a:ext cx="5016821" cy="57827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3" name="Рисунок 12"/>
          <p:cNvSpPr>
            <a:spLocks noGrp="1"/>
          </p:cNvSpPr>
          <p:nvPr>
            <p:ph type="pic" sz="quarter" idx="22"/>
          </p:nvPr>
        </p:nvSpPr>
        <p:spPr>
          <a:xfrm>
            <a:off x="1903978" y="2815770"/>
            <a:ext cx="1986804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4" name="Рисунок 12"/>
          <p:cNvSpPr>
            <a:spLocks noGrp="1"/>
          </p:cNvSpPr>
          <p:nvPr>
            <p:ph type="pic" sz="quarter" idx="23"/>
          </p:nvPr>
        </p:nvSpPr>
        <p:spPr>
          <a:xfrm>
            <a:off x="3902350" y="2815770"/>
            <a:ext cx="1874896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Рисунок 12"/>
          <p:cNvSpPr>
            <a:spLocks noGrp="1"/>
          </p:cNvSpPr>
          <p:nvPr>
            <p:ph type="pic" idx="21"/>
          </p:nvPr>
        </p:nvSpPr>
        <p:spPr>
          <a:xfrm>
            <a:off x="5413828" y="0"/>
            <a:ext cx="677817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93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4107541" y="1156202"/>
            <a:ext cx="3483430" cy="2023549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>
              <a:defRPr sz="2400"/>
            </a:lvl1pPr>
          </a:lstStyle>
          <a:p>
            <a:r>
              <a:t>Образец заголовка</a:t>
            </a:r>
          </a:p>
        </p:txBody>
      </p:sp>
      <p:grpSp>
        <p:nvGrpSpPr>
          <p:cNvPr id="396" name="Заголовок 1"/>
          <p:cNvGrpSpPr/>
          <p:nvPr/>
        </p:nvGrpSpPr>
        <p:grpSpPr>
          <a:xfrm>
            <a:off x="8122887" y="1156202"/>
            <a:ext cx="3483429" cy="2023549"/>
            <a:chOff x="0" y="0"/>
            <a:chExt cx="3483428" cy="2023548"/>
          </a:xfrm>
        </p:grpSpPr>
        <p:sp>
          <p:nvSpPr>
            <p:cNvPr id="394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395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grpSp>
        <p:nvGrpSpPr>
          <p:cNvPr id="399" name="Заголовок 1"/>
          <p:cNvGrpSpPr/>
          <p:nvPr/>
        </p:nvGrpSpPr>
        <p:grpSpPr>
          <a:xfrm>
            <a:off x="4107541" y="3776029"/>
            <a:ext cx="3483429" cy="2023550"/>
            <a:chOff x="0" y="0"/>
            <a:chExt cx="3483428" cy="2023548"/>
          </a:xfrm>
        </p:grpSpPr>
        <p:sp>
          <p:nvSpPr>
            <p:cNvPr id="397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398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grpSp>
        <p:nvGrpSpPr>
          <p:cNvPr id="402" name="Заголовок 1"/>
          <p:cNvGrpSpPr/>
          <p:nvPr/>
        </p:nvGrpSpPr>
        <p:grpSpPr>
          <a:xfrm>
            <a:off x="8122887" y="3776029"/>
            <a:ext cx="3483429" cy="2023550"/>
            <a:chOff x="0" y="0"/>
            <a:chExt cx="3483428" cy="2023548"/>
          </a:xfrm>
        </p:grpSpPr>
        <p:sp>
          <p:nvSpPr>
            <p:cNvPr id="400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401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sp>
        <p:nvSpPr>
          <p:cNvPr id="403" name="Заголовок 1"/>
          <p:cNvSpPr txBox="1"/>
          <p:nvPr/>
        </p:nvSpPr>
        <p:spPr>
          <a:xfrm>
            <a:off x="676764" y="2039933"/>
            <a:ext cx="3559229" cy="2051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1A66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404" name="Прямоугольник 22"/>
          <p:cNvSpPr/>
          <p:nvPr/>
        </p:nvSpPr>
        <p:spPr>
          <a:xfrm>
            <a:off x="2163104" y="6255897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5" name="Прямоугольник 23"/>
          <p:cNvSpPr/>
          <p:nvPr/>
        </p:nvSpPr>
        <p:spPr>
          <a:xfrm>
            <a:off x="415452" y="5799578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6" name="Прямоугольник 24"/>
          <p:cNvSpPr/>
          <p:nvPr/>
        </p:nvSpPr>
        <p:spPr>
          <a:xfrm>
            <a:off x="1746594" y="638413"/>
            <a:ext cx="235301" cy="2469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Прямоугольник 9"/>
          <p:cNvSpPr/>
          <p:nvPr/>
        </p:nvSpPr>
        <p:spPr>
          <a:xfrm>
            <a:off x="-3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416" name="Прямоугольник 18"/>
          <p:cNvSpPr/>
          <p:nvPr/>
        </p:nvSpPr>
        <p:spPr>
          <a:xfrm rot="5400000">
            <a:off x="14680" y="5960895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7" name="Прямоугольник 19"/>
          <p:cNvSpPr/>
          <p:nvPr/>
        </p:nvSpPr>
        <p:spPr>
          <a:xfrm rot="5400000">
            <a:off x="857620" y="605769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8" name="Прямоугольник 20"/>
          <p:cNvSpPr/>
          <p:nvPr/>
        </p:nvSpPr>
        <p:spPr>
          <a:xfrm rot="5400000">
            <a:off x="113294" y="4662234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9" name="Прямоугольник 10"/>
          <p:cNvSpPr/>
          <p:nvPr/>
        </p:nvSpPr>
        <p:spPr>
          <a:xfrm>
            <a:off x="1504139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12254" y="464460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21" name="Прямоугольник 14"/>
          <p:cNvSpPr/>
          <p:nvPr/>
        </p:nvSpPr>
        <p:spPr>
          <a:xfrm>
            <a:off x="5168996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2" name="Текст 2"/>
          <p:cNvSpPr>
            <a:spLocks noGrp="1"/>
          </p:cNvSpPr>
          <p:nvPr>
            <p:ph type="body" sz="quarter" idx="21"/>
          </p:nvPr>
        </p:nvSpPr>
        <p:spPr>
          <a:xfrm>
            <a:off x="4777111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23" name="Прямоугольник 21"/>
          <p:cNvSpPr/>
          <p:nvPr/>
        </p:nvSpPr>
        <p:spPr>
          <a:xfrm>
            <a:off x="8833853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4" name="Текст 2"/>
          <p:cNvSpPr>
            <a:spLocks noGrp="1"/>
          </p:cNvSpPr>
          <p:nvPr>
            <p:ph type="body" sz="quarter" idx="22"/>
          </p:nvPr>
        </p:nvSpPr>
        <p:spPr>
          <a:xfrm>
            <a:off x="8441969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25" name="Прямоугольник 23"/>
          <p:cNvSpPr/>
          <p:nvPr/>
        </p:nvSpPr>
        <p:spPr>
          <a:xfrm rot="5400000">
            <a:off x="10477113" y="-36940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6" name="Прямоугольник 24"/>
          <p:cNvSpPr/>
          <p:nvPr/>
        </p:nvSpPr>
        <p:spPr>
          <a:xfrm rot="5400000">
            <a:off x="11344112" y="747801"/>
            <a:ext cx="573679" cy="6021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Прямоугольник 9"/>
          <p:cNvSpPr/>
          <p:nvPr/>
        </p:nvSpPr>
        <p:spPr>
          <a:xfrm>
            <a:off x="-3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436" name="Прямоугольник 18"/>
          <p:cNvSpPr/>
          <p:nvPr/>
        </p:nvSpPr>
        <p:spPr>
          <a:xfrm rot="5400000">
            <a:off x="14680" y="5960895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7" name="Прямоугольник 19"/>
          <p:cNvSpPr/>
          <p:nvPr/>
        </p:nvSpPr>
        <p:spPr>
          <a:xfrm rot="5400000">
            <a:off x="857620" y="605769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8" name="Прямоугольник 20"/>
          <p:cNvSpPr/>
          <p:nvPr/>
        </p:nvSpPr>
        <p:spPr>
          <a:xfrm rot="5400000">
            <a:off x="113294" y="4662234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12254" y="464460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40" name="Текст 2"/>
          <p:cNvSpPr>
            <a:spLocks noGrp="1"/>
          </p:cNvSpPr>
          <p:nvPr>
            <p:ph type="body" sz="quarter" idx="21"/>
          </p:nvPr>
        </p:nvSpPr>
        <p:spPr>
          <a:xfrm>
            <a:off x="4777111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41" name="Текст 2"/>
          <p:cNvSpPr>
            <a:spLocks noGrp="1"/>
          </p:cNvSpPr>
          <p:nvPr>
            <p:ph type="body" sz="quarter" idx="22"/>
          </p:nvPr>
        </p:nvSpPr>
        <p:spPr>
          <a:xfrm>
            <a:off x="8441969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42" name="Прямоугольник 23"/>
          <p:cNvSpPr/>
          <p:nvPr/>
        </p:nvSpPr>
        <p:spPr>
          <a:xfrm rot="5400000">
            <a:off x="10477113" y="-36940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Прямоугольник 24"/>
          <p:cNvSpPr/>
          <p:nvPr/>
        </p:nvSpPr>
        <p:spPr>
          <a:xfrm rot="5400000">
            <a:off x="11344112" y="747801"/>
            <a:ext cx="573679" cy="6021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Рисунок 2"/>
          <p:cNvSpPr>
            <a:spLocks noGrp="1"/>
          </p:cNvSpPr>
          <p:nvPr>
            <p:ph type="pic" sz="quarter" idx="23"/>
          </p:nvPr>
        </p:nvSpPr>
        <p:spPr>
          <a:xfrm>
            <a:off x="1458329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5" name="Рисунок 2"/>
          <p:cNvSpPr>
            <a:spLocks noGrp="1"/>
          </p:cNvSpPr>
          <p:nvPr>
            <p:ph type="pic" sz="quarter" idx="24"/>
          </p:nvPr>
        </p:nvSpPr>
        <p:spPr>
          <a:xfrm>
            <a:off x="5123186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6" name="Рисунок 2"/>
          <p:cNvSpPr>
            <a:spLocks noGrp="1"/>
          </p:cNvSpPr>
          <p:nvPr>
            <p:ph type="pic" sz="quarter" idx="25"/>
          </p:nvPr>
        </p:nvSpPr>
        <p:spPr>
          <a:xfrm>
            <a:off x="8788044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Прямоугольник 26"/>
          <p:cNvSpPr/>
          <p:nvPr/>
        </p:nvSpPr>
        <p:spPr>
          <a:xfrm>
            <a:off x="8668542" y="2489162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5" name="Прямоугольник 21"/>
          <p:cNvSpPr/>
          <p:nvPr/>
        </p:nvSpPr>
        <p:spPr>
          <a:xfrm>
            <a:off x="5022734" y="2489162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6" name="Прямоугольник 14"/>
          <p:cNvSpPr/>
          <p:nvPr/>
        </p:nvSpPr>
        <p:spPr>
          <a:xfrm>
            <a:off x="1335314" y="2474647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734181"/>
            <a:ext cx="10884129" cy="1202268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5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12254" y="4818781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457200" algn="ctr">
              <a:buSzTx/>
              <a:buFontTx/>
              <a:buNone/>
              <a:defRPr sz="1800"/>
            </a:lvl2pPr>
            <a:lvl3pPr marL="0" indent="914400" algn="ctr">
              <a:buSzTx/>
              <a:buFontTx/>
              <a:buNone/>
              <a:defRPr sz="1800"/>
            </a:lvl3pPr>
            <a:lvl4pPr marL="0" indent="1371600" algn="ctr">
              <a:buSzTx/>
              <a:buFontTx/>
              <a:buNone/>
              <a:defRPr sz="1800"/>
            </a:lvl4pPr>
            <a:lvl5pPr marL="0" indent="18288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9" name="Текст 2"/>
          <p:cNvSpPr>
            <a:spLocks noGrp="1"/>
          </p:cNvSpPr>
          <p:nvPr>
            <p:ph type="body" sz="quarter" idx="21"/>
          </p:nvPr>
        </p:nvSpPr>
        <p:spPr>
          <a:xfrm>
            <a:off x="4777111" y="481878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60" name="Текст 2"/>
          <p:cNvSpPr>
            <a:spLocks noGrp="1"/>
          </p:cNvSpPr>
          <p:nvPr>
            <p:ph type="body" sz="quarter" idx="22"/>
          </p:nvPr>
        </p:nvSpPr>
        <p:spPr>
          <a:xfrm>
            <a:off x="8441969" y="481878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61" name="Рисунок 2"/>
          <p:cNvSpPr>
            <a:spLocks noGrp="1"/>
          </p:cNvSpPr>
          <p:nvPr>
            <p:ph type="pic" sz="quarter" idx="23"/>
          </p:nvPr>
        </p:nvSpPr>
        <p:spPr>
          <a:xfrm>
            <a:off x="1458329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2" name="Рисунок 2"/>
          <p:cNvSpPr>
            <a:spLocks noGrp="1"/>
          </p:cNvSpPr>
          <p:nvPr>
            <p:ph type="pic" sz="quarter" idx="24"/>
          </p:nvPr>
        </p:nvSpPr>
        <p:spPr>
          <a:xfrm>
            <a:off x="5123186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3" name="Рисунок 2"/>
          <p:cNvSpPr>
            <a:spLocks noGrp="1"/>
          </p:cNvSpPr>
          <p:nvPr>
            <p:ph type="pic" sz="quarter" idx="25"/>
          </p:nvPr>
        </p:nvSpPr>
        <p:spPr>
          <a:xfrm>
            <a:off x="8788044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411361" y="1375304"/>
            <a:ext cx="4857751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" name="Рисунок 6"/>
          <p:cNvSpPr>
            <a:spLocks noGrp="1"/>
          </p:cNvSpPr>
          <p:nvPr>
            <p:ph type="pic" sz="half" idx="21"/>
          </p:nvPr>
        </p:nvSpPr>
        <p:spPr>
          <a:xfrm>
            <a:off x="5360563" y="3037416"/>
            <a:ext cx="6831438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" name="Рисунок 6"/>
          <p:cNvSpPr>
            <a:spLocks noGrp="1"/>
          </p:cNvSpPr>
          <p:nvPr>
            <p:ph type="pic" sz="quarter" idx="22"/>
          </p:nvPr>
        </p:nvSpPr>
        <p:spPr>
          <a:xfrm>
            <a:off x="1122044" y="3037416"/>
            <a:ext cx="3873290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" name="Прямоугольник 8"/>
          <p:cNvSpPr/>
          <p:nvPr/>
        </p:nvSpPr>
        <p:spPr>
          <a:xfrm>
            <a:off x="-1" y="0"/>
            <a:ext cx="169336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0" name="Прямоугольник 11"/>
          <p:cNvSpPr/>
          <p:nvPr/>
        </p:nvSpPr>
        <p:spPr>
          <a:xfrm>
            <a:off x="11618321" y="524932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Прямоугольник 12"/>
          <p:cNvSpPr/>
          <p:nvPr/>
        </p:nvSpPr>
        <p:spPr>
          <a:xfrm>
            <a:off x="10974229" y="229763"/>
            <a:ext cx="281237" cy="29517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Прямоугольник 13"/>
          <p:cNvSpPr/>
          <p:nvPr/>
        </p:nvSpPr>
        <p:spPr>
          <a:xfrm>
            <a:off x="368402" y="5913315"/>
            <a:ext cx="388413" cy="40765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Прямоугольник 14"/>
          <p:cNvSpPr/>
          <p:nvPr/>
        </p:nvSpPr>
        <p:spPr>
          <a:xfrm>
            <a:off x="-1" y="-1"/>
            <a:ext cx="6110516" cy="3473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71763" y="1931067"/>
            <a:ext cx="5166989" cy="61007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0" indent="4572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2pPr>
            <a:lvl3pPr marL="0" indent="9144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3pPr>
            <a:lvl4pPr marL="0" indent="13716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4pPr>
            <a:lvl5pPr marL="0" indent="18288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3" name="Рисунок 2"/>
          <p:cNvSpPr>
            <a:spLocks noGrp="1"/>
          </p:cNvSpPr>
          <p:nvPr>
            <p:ph type="pic" sz="half" idx="21"/>
          </p:nvPr>
        </p:nvSpPr>
        <p:spPr>
          <a:xfrm>
            <a:off x="6110513" y="0"/>
            <a:ext cx="6081487" cy="3473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4" name="Рисунок 2"/>
          <p:cNvSpPr>
            <a:spLocks noGrp="1"/>
          </p:cNvSpPr>
          <p:nvPr>
            <p:ph type="pic" sz="half" idx="22"/>
          </p:nvPr>
        </p:nvSpPr>
        <p:spPr>
          <a:xfrm>
            <a:off x="0" y="3473598"/>
            <a:ext cx="6110514" cy="3473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5" name="Прямоугольник 27"/>
          <p:cNvSpPr/>
          <p:nvPr/>
        </p:nvSpPr>
        <p:spPr>
          <a:xfrm>
            <a:off x="6110513" y="3473598"/>
            <a:ext cx="6110515" cy="347359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6" name="Текст 2"/>
          <p:cNvSpPr>
            <a:spLocks noGrp="1"/>
          </p:cNvSpPr>
          <p:nvPr>
            <p:ph type="body" sz="quarter" idx="23" hasCustomPrompt="1"/>
          </p:nvPr>
        </p:nvSpPr>
        <p:spPr>
          <a:xfrm>
            <a:off x="471762" y="998612"/>
            <a:ext cx="5166990" cy="738188"/>
          </a:xfrm>
          <a:prstGeom prst="rect">
            <a:avLst/>
          </a:prstGeom>
        </p:spPr>
        <p:txBody>
          <a:bodyPr/>
          <a:lstStyle>
            <a:lvl1pPr marL="0" indent="0" algn="ctr" defTabSz="557784">
              <a:spcBef>
                <a:spcPts val="600"/>
              </a:spcBef>
              <a:buSzTx/>
              <a:buFontTx/>
              <a:buNone/>
              <a:defRPr sz="4026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число</a:t>
            </a:r>
          </a:p>
        </p:txBody>
      </p:sp>
      <p:sp>
        <p:nvSpPr>
          <p:cNvPr id="477" name="Текст 2"/>
          <p:cNvSpPr>
            <a:spLocks noGrp="1"/>
          </p:cNvSpPr>
          <p:nvPr>
            <p:ph type="body" sz="quarter" idx="24"/>
          </p:nvPr>
        </p:nvSpPr>
        <p:spPr>
          <a:xfrm>
            <a:off x="6582277" y="5371589"/>
            <a:ext cx="5166989" cy="610073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78" name="Текст 2"/>
          <p:cNvSpPr>
            <a:spLocks noGrp="1"/>
          </p:cNvSpPr>
          <p:nvPr>
            <p:ph type="body" sz="quarter" idx="25" hasCustomPrompt="1"/>
          </p:nvPr>
        </p:nvSpPr>
        <p:spPr>
          <a:xfrm>
            <a:off x="6582277" y="4439134"/>
            <a:ext cx="5166989" cy="738188"/>
          </a:xfrm>
          <a:prstGeom prst="rect">
            <a:avLst/>
          </a:prstGeom>
        </p:spPr>
        <p:txBody>
          <a:bodyPr/>
          <a:lstStyle>
            <a:lvl1pPr marL="0" indent="0" algn="ctr" defTabSz="557784">
              <a:spcBef>
                <a:spcPts val="600"/>
              </a:spcBef>
              <a:buSzTx/>
              <a:buFontTx/>
              <a:buNone/>
              <a:defRPr sz="4026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число</a:t>
            </a:r>
          </a:p>
        </p:txBody>
      </p:sp>
      <p:sp>
        <p:nvSpPr>
          <p:cNvPr id="47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Рисунок 6"/>
          <p:cNvSpPr>
            <a:spLocks noGrp="1"/>
          </p:cNvSpPr>
          <p:nvPr>
            <p:ph type="pic" sz="half" idx="21"/>
          </p:nvPr>
        </p:nvSpPr>
        <p:spPr>
          <a:xfrm>
            <a:off x="0" y="988484"/>
            <a:ext cx="8610600" cy="34141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703132" y="1580884"/>
            <a:ext cx="3650668" cy="2051581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6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8200" y="4847961"/>
            <a:ext cx="2743200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3" name="Текст 2"/>
          <p:cNvSpPr>
            <a:spLocks noGrp="1"/>
          </p:cNvSpPr>
          <p:nvPr>
            <p:ph type="body" sz="quarter" idx="22"/>
          </p:nvPr>
        </p:nvSpPr>
        <p:spPr>
          <a:xfrm>
            <a:off x="4038600" y="4847959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64" name="Текст 2"/>
          <p:cNvSpPr>
            <a:spLocks noGrp="1"/>
          </p:cNvSpPr>
          <p:nvPr>
            <p:ph type="body" sz="quarter" idx="23"/>
          </p:nvPr>
        </p:nvSpPr>
        <p:spPr>
          <a:xfrm>
            <a:off x="7239000" y="4842933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65" name="Прямоугольник 9"/>
          <p:cNvSpPr/>
          <p:nvPr/>
        </p:nvSpPr>
        <p:spPr>
          <a:xfrm>
            <a:off x="624955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Прямоугольник 10"/>
          <p:cNvSpPr/>
          <p:nvPr/>
        </p:nvSpPr>
        <p:spPr>
          <a:xfrm>
            <a:off x="8344944" y="674600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Прямоугольник 11"/>
          <p:cNvSpPr/>
          <p:nvPr/>
        </p:nvSpPr>
        <p:spPr>
          <a:xfrm>
            <a:off x="6597292" y="218281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Прямоугольник 12"/>
          <p:cNvSpPr/>
          <p:nvPr/>
        </p:nvSpPr>
        <p:spPr>
          <a:xfrm>
            <a:off x="3846253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Прямоугольник 13"/>
          <p:cNvSpPr/>
          <p:nvPr/>
        </p:nvSpPr>
        <p:spPr>
          <a:xfrm>
            <a:off x="7046654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610599" y="6356350"/>
            <a:ext cx="310593" cy="3454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46310" y="2478088"/>
            <a:ext cx="485775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7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46310" y="5357812"/>
            <a:ext cx="4857751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0" name="Рисунок 6"/>
          <p:cNvSpPr>
            <a:spLocks noGrp="1"/>
          </p:cNvSpPr>
          <p:nvPr>
            <p:ph type="pic" sz="half" idx="21"/>
          </p:nvPr>
        </p:nvSpPr>
        <p:spPr>
          <a:xfrm>
            <a:off x="8805332" y="0"/>
            <a:ext cx="308186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1" name="Рисунок 6"/>
          <p:cNvSpPr>
            <a:spLocks noGrp="1"/>
          </p:cNvSpPr>
          <p:nvPr>
            <p:ph type="pic" sz="half" idx="22"/>
          </p:nvPr>
        </p:nvSpPr>
        <p:spPr>
          <a:xfrm>
            <a:off x="5621866" y="0"/>
            <a:ext cx="306493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2" name="Прямоугольник 12"/>
          <p:cNvSpPr/>
          <p:nvPr/>
        </p:nvSpPr>
        <p:spPr>
          <a:xfrm>
            <a:off x="3979964" y="299370"/>
            <a:ext cx="662089" cy="69489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Прямоугольник 13"/>
          <p:cNvSpPr/>
          <p:nvPr/>
        </p:nvSpPr>
        <p:spPr>
          <a:xfrm>
            <a:off x="4621991" y="-1"/>
            <a:ext cx="1222830" cy="12834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" name="Прямоугольник 14"/>
          <p:cNvSpPr/>
          <p:nvPr/>
        </p:nvSpPr>
        <p:spPr>
          <a:xfrm>
            <a:off x="4230758" y="714493"/>
            <a:ext cx="954314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Прямоугольник 15"/>
          <p:cNvSpPr/>
          <p:nvPr/>
        </p:nvSpPr>
        <p:spPr>
          <a:xfrm>
            <a:off x="11919657" y="606567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Прямоугольник 16"/>
          <p:cNvSpPr/>
          <p:nvPr/>
        </p:nvSpPr>
        <p:spPr>
          <a:xfrm>
            <a:off x="11362814" y="6163109"/>
            <a:ext cx="662089" cy="69489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Прямоугольник 2"/>
          <p:cNvSpPr/>
          <p:nvPr/>
        </p:nvSpPr>
        <p:spPr>
          <a:xfrm>
            <a:off x="-2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Текст заголовка</a:t>
            </a:r>
          </a:p>
        </p:txBody>
      </p:sp>
      <p:sp>
        <p:nvSpPr>
          <p:cNvPr id="96" name="Прямоугольник 1"/>
          <p:cNvSpPr/>
          <p:nvPr/>
        </p:nvSpPr>
        <p:spPr>
          <a:xfrm>
            <a:off x="5266266" y="795867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Прямоугольник 5"/>
          <p:cNvSpPr/>
          <p:nvPr/>
        </p:nvSpPr>
        <p:spPr>
          <a:xfrm>
            <a:off x="5266266" y="2633133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Прямоугольник 6"/>
          <p:cNvSpPr/>
          <p:nvPr/>
        </p:nvSpPr>
        <p:spPr>
          <a:xfrm>
            <a:off x="5266266" y="4470398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Рисунок 7"/>
          <p:cNvSpPr>
            <a:spLocks noGrp="1"/>
          </p:cNvSpPr>
          <p:nvPr>
            <p:ph type="pic" sz="quarter" idx="21"/>
          </p:nvPr>
        </p:nvSpPr>
        <p:spPr>
          <a:xfrm>
            <a:off x="5265737" y="795337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Рисунок 7"/>
          <p:cNvSpPr>
            <a:spLocks noGrp="1"/>
          </p:cNvSpPr>
          <p:nvPr>
            <p:ph type="pic" sz="quarter" idx="22"/>
          </p:nvPr>
        </p:nvSpPr>
        <p:spPr>
          <a:xfrm>
            <a:off x="5265737" y="2632604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1" name="Рисунок 7"/>
          <p:cNvSpPr>
            <a:spLocks noGrp="1"/>
          </p:cNvSpPr>
          <p:nvPr>
            <p:ph type="pic" sz="quarter" idx="23"/>
          </p:nvPr>
        </p:nvSpPr>
        <p:spPr>
          <a:xfrm>
            <a:off x="5265737" y="4470134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594600" y="1016189"/>
            <a:ext cx="2743200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Текст 2"/>
          <p:cNvSpPr>
            <a:spLocks noGrp="1"/>
          </p:cNvSpPr>
          <p:nvPr>
            <p:ph type="body" sz="quarter" idx="24"/>
          </p:nvPr>
        </p:nvSpPr>
        <p:spPr>
          <a:xfrm>
            <a:off x="7594600" y="2834739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104" name="Текст 2"/>
          <p:cNvSpPr>
            <a:spLocks noGrp="1"/>
          </p:cNvSpPr>
          <p:nvPr>
            <p:ph type="body" sz="quarter" idx="25"/>
          </p:nvPr>
        </p:nvSpPr>
        <p:spPr>
          <a:xfrm>
            <a:off x="7594600" y="4682142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105" name="Прямоугольник 15"/>
          <p:cNvSpPr/>
          <p:nvPr/>
        </p:nvSpPr>
        <p:spPr>
          <a:xfrm>
            <a:off x="11104591" y="5394464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Прямоугольник 16"/>
          <p:cNvSpPr/>
          <p:nvPr/>
        </p:nvSpPr>
        <p:spPr>
          <a:xfrm>
            <a:off x="10768579" y="6375106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Прямоугольник 18"/>
          <p:cNvSpPr/>
          <p:nvPr/>
        </p:nvSpPr>
        <p:spPr>
          <a:xfrm>
            <a:off x="4305129" y="4470134"/>
            <a:ext cx="595303" cy="6247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Прямоугольник 19"/>
          <p:cNvSpPr/>
          <p:nvPr/>
        </p:nvSpPr>
        <p:spPr>
          <a:xfrm>
            <a:off x="4715924" y="4276485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Прямоугольник 20"/>
          <p:cNvSpPr/>
          <p:nvPr/>
        </p:nvSpPr>
        <p:spPr>
          <a:xfrm>
            <a:off x="10509290" y="355846"/>
            <a:ext cx="595303" cy="62479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Прямоугольник 21"/>
          <p:cNvSpPr/>
          <p:nvPr/>
        </p:nvSpPr>
        <p:spPr>
          <a:xfrm>
            <a:off x="10939960" y="49455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Прямоугольник 22"/>
          <p:cNvSpPr/>
          <p:nvPr/>
        </p:nvSpPr>
        <p:spPr>
          <a:xfrm>
            <a:off x="11632096" y="134659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Прямоугольник 23"/>
          <p:cNvSpPr/>
          <p:nvPr/>
        </p:nvSpPr>
        <p:spPr>
          <a:xfrm>
            <a:off x="11643692" y="4987890"/>
            <a:ext cx="884322" cy="92813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Рисунок 6"/>
          <p:cNvSpPr>
            <a:spLocks noGrp="1"/>
          </p:cNvSpPr>
          <p:nvPr>
            <p:ph type="pic" idx="21"/>
          </p:nvPr>
        </p:nvSpPr>
        <p:spPr>
          <a:xfrm>
            <a:off x="-244699" y="-244699"/>
            <a:ext cx="12672812" cy="74053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116278" y="2795193"/>
            <a:ext cx="5950857" cy="1325564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12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3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038600" y="1825625"/>
            <a:ext cx="73152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1" name="Рисунок 6"/>
          <p:cNvSpPr>
            <a:spLocks noGrp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Прямоугольник 7"/>
          <p:cNvSpPr/>
          <p:nvPr/>
        </p:nvSpPr>
        <p:spPr>
          <a:xfrm>
            <a:off x="110963" y="6176962"/>
            <a:ext cx="406880" cy="42703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Прямоугольник 9"/>
          <p:cNvSpPr/>
          <p:nvPr/>
        </p:nvSpPr>
        <p:spPr>
          <a:xfrm>
            <a:off x="10927316" y="193901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4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038600" y="1973943"/>
            <a:ext cx="7315200" cy="58057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4" name="Рисунок 6"/>
          <p:cNvSpPr>
            <a:spLocks noGrp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5" name="Прямоугольник 7"/>
          <p:cNvSpPr/>
          <p:nvPr/>
        </p:nvSpPr>
        <p:spPr>
          <a:xfrm>
            <a:off x="110963" y="6176962"/>
            <a:ext cx="406880" cy="42703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Прямоугольник 9"/>
          <p:cNvSpPr/>
          <p:nvPr/>
        </p:nvSpPr>
        <p:spPr>
          <a:xfrm>
            <a:off x="10927316" y="193901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51025"/>
            <a:ext cx="10515600" cy="422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476049" y="6311900"/>
            <a:ext cx="310592" cy="3454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1pPr>
      <a:lvl2pPr marL="7239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2pPr>
      <a:lvl3pPr marL="1234439" marR="0" indent="-320039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3pPr>
      <a:lvl4pPr marL="1727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4pPr>
      <a:lvl5pPr marL="21844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5pPr>
      <a:lvl6pPr marL="26416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6pPr>
      <a:lvl7pPr marL="30988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7pPr>
      <a:lvl8pPr marL="35560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8pPr>
      <a:lvl9pPr marL="4013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Заголовок 1"/>
          <p:cNvSpPr txBox="1">
            <a:spLocks noGrp="1"/>
          </p:cNvSpPr>
          <p:nvPr>
            <p:ph type="ctrTitle"/>
          </p:nvPr>
        </p:nvSpPr>
        <p:spPr>
          <a:xfrm>
            <a:off x="1243208" y="2566555"/>
            <a:ext cx="9407474" cy="1724890"/>
          </a:xfrm>
          <a:prstGeom prst="rect">
            <a:avLst/>
          </a:prstGeom>
        </p:spPr>
        <p:txBody>
          <a:bodyPr>
            <a:noAutofit/>
          </a:bodyPr>
          <a:lstStyle>
            <a:lvl1pPr defTabSz="740663">
              <a:defRPr sz="3240"/>
            </a:lvl1pPr>
          </a:lstStyle>
          <a:p>
            <a:r>
              <a:rPr lang="ru-RU" sz="5400" dirty="0">
                <a:ea typeface="+mj-lt"/>
                <a:cs typeface="+mj-lt"/>
              </a:rPr>
              <a:t>ИНДИВИДУАЛЬНОЕ ЗАДАНИЕ «</a:t>
            </a:r>
            <a:r>
              <a:rPr lang="ru-RU" sz="3200" dirty="0"/>
              <a:t>ДИНАМИЧЕСКИЕ СТРУКТУРЫ ДАННЫХ</a:t>
            </a:r>
            <a:r>
              <a:rPr lang="ru-RU" sz="5400" dirty="0">
                <a:ea typeface="+mj-lt"/>
                <a:cs typeface="+mj-lt"/>
              </a:rPr>
              <a:t>»</a:t>
            </a:r>
            <a:endParaRPr sz="5400" dirty="0"/>
          </a:p>
        </p:txBody>
      </p:sp>
      <p:sp>
        <p:nvSpPr>
          <p:cNvPr id="496" name="Подзаголовок 2"/>
          <p:cNvSpPr txBox="1">
            <a:spLocks noGrp="1"/>
          </p:cNvSpPr>
          <p:nvPr>
            <p:ph type="subTitle" sz="quarter" idx="1"/>
          </p:nvPr>
        </p:nvSpPr>
        <p:spPr>
          <a:xfrm>
            <a:off x="1243208" y="4700789"/>
            <a:ext cx="9144001" cy="678713"/>
          </a:xfrm>
          <a:prstGeom prst="rect">
            <a:avLst/>
          </a:prstGeo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Казаков Никита ИТ-8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z="4400" dirty="0"/>
              <a:t>Текст задачи</a:t>
            </a:r>
            <a:endParaRPr dirty="0"/>
          </a:p>
        </p:txBody>
      </p:sp>
      <p:sp>
        <p:nvSpPr>
          <p:cNvPr id="499" name="Текст 2"/>
          <p:cNvSpPr txBox="1"/>
          <p:nvPr/>
        </p:nvSpPr>
        <p:spPr>
          <a:xfrm>
            <a:off x="838200" y="1922319"/>
            <a:ext cx="11069782" cy="4312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fontScale="92500" lnSpcReduction="20000"/>
          </a:bodyPr>
          <a:lstStyle/>
          <a:p>
            <a:pPr lvl="1">
              <a:buFont typeface="Courier New" panose="020B0604020202020204" pitchFamily="34" charset="0"/>
              <a:buChar char="o"/>
            </a:pPr>
            <a:r>
              <a:rPr lang="ru-RU" dirty="0"/>
              <a:t>На складе хранятся контейнеры с товарами N различных видов. Все контейнеры составлены в N стопок. В каждой стопке могут находиться контейнеры с товарами любых видов (стопка может быть изначально пустой).</a:t>
            </a:r>
          </a:p>
          <a:p>
            <a:pPr lvl="1" indent="0"/>
            <a:r>
              <a:rPr lang="ru-RU" dirty="0"/>
              <a:t>Автопогрузчик может взять верхний контейнер из любой стопки и поставить его сверху в любую стопку. </a:t>
            </a: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ru-RU" dirty="0"/>
              <a:t>Необходимо расставить все контейнеры с товаром первого вида в первую стопку, второго вида — во вторую стопку и т.д.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dirty="0"/>
              <a:t>Программа должна вывести последовательность действий автопогрузчика или сообщение о том, что задача решения не имеет</a:t>
            </a:r>
          </a:p>
          <a:p>
            <a:pPr lvl="1" indent="0"/>
            <a:endParaRPr lang="ru-RU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ru-RU" dirty="0"/>
              <a:t>Входные данные: в первой строке задается одно натуральное число N, не превосходящее 500. В следующих N строках описаны стопки контейнеров: сначала записано число </a:t>
            </a:r>
            <a:r>
              <a:rPr lang="ru-RU" dirty="0" err="1"/>
              <a:t>ki</a:t>
            </a:r>
            <a:r>
              <a:rPr lang="ru-RU" dirty="0"/>
              <a:t> — количество контейнеров в стопке, а затем </a:t>
            </a:r>
            <a:r>
              <a:rPr lang="ru-RU" dirty="0" err="1"/>
              <a:t>ki</a:t>
            </a:r>
            <a:r>
              <a:rPr lang="ru-RU" dirty="0"/>
              <a:t> чисел   — виды товара в контейнерах в данной стопке, снизу вверх. В каждой стопке вначале не более 500 контейнеров (в процессе переноса контейнеров это ограничение может быть нарушено).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ru-RU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ru-RU" dirty="0"/>
              <a:t>Выходные данные: выведите описание действий автопогрузчика: для каждого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dirty="0"/>
              <a:t>действия укажите два числа — из какой стопки брать контейнер и в какую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dirty="0"/>
              <a:t>стопку класть. (Обратите внимание, что минимизировать количество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dirty="0"/>
              <a:t>операций автопогрузчика не требуется.) Если задача не имеет решения,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dirty="0"/>
              <a:t>выдайте одно число 0. Если контейнеры изначально правильно размещены по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dirty="0"/>
              <a:t>стопкам, выводить ничего не надо. </a:t>
            </a:r>
          </a:p>
        </p:txBody>
      </p:sp>
    </p:spTree>
    <p:extLst>
      <p:ext uri="{BB962C8B-B14F-4D97-AF65-F5344CB8AC3E}">
        <p14:creationId xmlns:p14="http://schemas.microsoft.com/office/powerpoint/2010/main" val="24043097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sz="4400" dirty="0"/>
              <a:t>Цель проекта и задачи</a:t>
            </a:r>
            <a:endParaRPr dirty="0"/>
          </a:p>
        </p:txBody>
      </p:sp>
      <p:sp>
        <p:nvSpPr>
          <p:cNvPr id="499" name="Текст 2"/>
          <p:cNvSpPr txBox="1"/>
          <p:nvPr/>
        </p:nvSpPr>
        <p:spPr>
          <a:xfrm>
            <a:off x="838200" y="2052734"/>
            <a:ext cx="11069782" cy="407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/>
              <a:t>Цель проекта:</a:t>
            </a:r>
            <a:r>
              <a:rPr lang="ru-RU" sz="2400" dirty="0"/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sz="2400" dirty="0"/>
              <a:t>Разработать программу, которая по заданному расположению контейнеров на складе определяет и выводит последовательность перемещений автопогрузчика для их корректной расстановки, либо сообщает об отсутствии решения.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Задачи проекта: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sz="2400" dirty="0"/>
              <a:t>Реализовать полный вывод данных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sz="2400" dirty="0"/>
              <a:t>Создать удобный дружественный интерфейс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sz="2400" dirty="0"/>
              <a:t>Создать защиту от некорректного ввода данных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sz="2400" dirty="0"/>
              <a:t>Протестировать и отладить код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ru-RU" sz="2400" dirty="0"/>
              <a:t>Получить опыт работы с проектом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ru-RU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Алгоритм решения</a:t>
            </a:r>
            <a:endParaRPr dirty="0"/>
          </a:p>
        </p:txBody>
      </p:sp>
      <p:sp>
        <p:nvSpPr>
          <p:cNvPr id="499" name="Текст 2"/>
          <p:cNvSpPr txBox="1"/>
          <p:nvPr/>
        </p:nvSpPr>
        <p:spPr>
          <a:xfrm>
            <a:off x="883919" y="2052734"/>
            <a:ext cx="10424162" cy="407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D357A3-05D5-B984-E63F-CDFE18EB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955" y="1779376"/>
            <a:ext cx="6794090" cy="507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421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Интерфейс и примеры работы программы</a:t>
            </a:r>
            <a:endParaRPr dirty="0"/>
          </a:p>
        </p:txBody>
      </p:sp>
      <p:sp>
        <p:nvSpPr>
          <p:cNvPr id="499" name="Текст 2"/>
          <p:cNvSpPr txBox="1"/>
          <p:nvPr/>
        </p:nvSpPr>
        <p:spPr>
          <a:xfrm>
            <a:off x="385155" y="2052734"/>
            <a:ext cx="4529745" cy="407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lvl="1" indent="0"/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17A42F-C23C-30B0-37CA-EA56C62D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55" y="1824692"/>
            <a:ext cx="5060605" cy="15611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4BF38A-62A9-9ABE-1459-4A2D0EBF8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997" y="1866624"/>
            <a:ext cx="4529745" cy="39153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77555E-35ED-3CF0-37FD-FEB824A83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14" y="4257777"/>
            <a:ext cx="4953691" cy="1524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41C4DC-E269-BE24-4C71-CCDFF4A7B432}"/>
              </a:ext>
            </a:extLst>
          </p:cNvPr>
          <p:cNvSpPr txBox="1"/>
          <p:nvPr/>
        </p:nvSpPr>
        <p:spPr>
          <a:xfrm>
            <a:off x="385155" y="3443120"/>
            <a:ext cx="280416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PermianSansTypeface"/>
              </a:rPr>
              <a:t>Пример начала программы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941CA-2BEF-CE6A-61A4-059B49525169}"/>
              </a:ext>
            </a:extLst>
          </p:cNvPr>
          <p:cNvSpPr txBox="1"/>
          <p:nvPr/>
        </p:nvSpPr>
        <p:spPr>
          <a:xfrm>
            <a:off x="450314" y="5887164"/>
            <a:ext cx="292608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PermianSansTypeface"/>
              </a:rPr>
              <a:t>Пример промежуточной стадии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927C3-0C83-FE7A-1518-5B4F35742D11}"/>
              </a:ext>
            </a:extLst>
          </p:cNvPr>
          <p:cNvSpPr txBox="1"/>
          <p:nvPr/>
        </p:nvSpPr>
        <p:spPr>
          <a:xfrm>
            <a:off x="6787997" y="5887164"/>
            <a:ext cx="239664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j-ea"/>
                <a:cs typeface="+mj-cs"/>
                <a:sym typeface="PermianSansTypeface"/>
              </a:rPr>
              <a:t>Пример вывода ответа</a:t>
            </a:r>
          </a:p>
        </p:txBody>
      </p:sp>
    </p:spTree>
    <p:extLst>
      <p:ext uri="{BB962C8B-B14F-4D97-AF65-F5344CB8AC3E}">
        <p14:creationId xmlns:p14="http://schemas.microsoft.com/office/powerpoint/2010/main" val="42724581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Текст 17"/>
          <p:cNvSpPr txBox="1">
            <a:spLocks noGrp="1"/>
          </p:cNvSpPr>
          <p:nvPr>
            <p:ph type="body" sz="quarter" idx="1"/>
          </p:nvPr>
        </p:nvSpPr>
        <p:spPr>
          <a:xfrm>
            <a:off x="4619106" y="1154672"/>
            <a:ext cx="6450850" cy="764857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ru-RU" sz="4800" dirty="0">
                <a:solidFill>
                  <a:srgbClr val="1A66FF"/>
                </a:solidFill>
                <a:latin typeface="Arial Black" panose="020B0A04020102020204" pitchFamily="34" charset="0"/>
              </a:rPr>
              <a:t>Спасибо за внимание!</a:t>
            </a:r>
            <a:endParaRPr sz="4800" dirty="0">
              <a:solidFill>
                <a:srgbClr val="1A66FF"/>
              </a:solidFill>
              <a:latin typeface="Arial Black" panose="020B0A04020102020204" pitchFamily="34" charset="0"/>
            </a:endParaRPr>
          </a:p>
        </p:txBody>
      </p:sp>
      <p:pic>
        <p:nvPicPr>
          <p:cNvPr id="504" name="Рисунок 23" descr="Рисунок 2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2044" y="1132882"/>
            <a:ext cx="3084197" cy="764857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Рисунок 36" descr="Рисунок 36"/>
          <p:cNvPicPr>
            <a:picLocks noGrp="1" noChangeAspect="1"/>
          </p:cNvPicPr>
          <p:nvPr>
            <p:ph type="pic" idx="22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1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11685" t="27183" r="11218" b="34925"/>
          <a:stretch>
            <a:fillRect/>
          </a:stretch>
        </p:blipFill>
        <p:spPr>
          <a:xfrm>
            <a:off x="1967526" y="2882600"/>
            <a:ext cx="3393037" cy="323729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06" name="Рисунок 4" descr="Рисунок 4"/>
          <p:cNvPicPr>
            <a:picLocks noGrp="1" noChangeAspect="1"/>
          </p:cNvPicPr>
          <p:nvPr>
            <p:ph type="pic" idx="21"/>
          </p:nvPr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115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6197" b="6197"/>
          <a:stretch>
            <a:fillRect/>
          </a:stretch>
        </p:blipFill>
        <p:spPr>
          <a:xfrm>
            <a:off x="5360563" y="2883507"/>
            <a:ext cx="6831438" cy="323638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/>
        <a:ea typeface="PermianSansTypeface"/>
        <a:cs typeface="PermianSansTypeface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/>
        <a:ea typeface="PermianSansTypeface"/>
        <a:cs typeface="PermianSansTypeface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312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Courier New</vt:lpstr>
      <vt:lpstr>Helvetica</vt:lpstr>
      <vt:lpstr>PermianSansTypeface</vt:lpstr>
      <vt:lpstr>PermianSerifTypeface</vt:lpstr>
      <vt:lpstr>Тема Office</vt:lpstr>
      <vt:lpstr>ИНДИВИДУАЛЬНОЕ ЗАДАНИЕ «ДИНАМИЧЕСКИЕ СТРУКТУРЫ ДАННЫХ»</vt:lpstr>
      <vt:lpstr>Текст задачи</vt:lpstr>
      <vt:lpstr>Цель проекта и задачи</vt:lpstr>
      <vt:lpstr>Алгоритм решения</vt:lpstr>
      <vt:lpstr>Интерфейс и примеры работы программы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ИНДИВИДУАЛЬНОЕ ЗАДАНИЕ «СОРТИРОВКА ЗАПИСЕЙ»</dc:title>
  <dc:creator>Пользователь</dc:creator>
  <cp:lastModifiedBy>Пользователь</cp:lastModifiedBy>
  <cp:revision>5</cp:revision>
  <dcterms:modified xsi:type="dcterms:W3CDTF">2025-06-17T22:01:14Z</dcterms:modified>
</cp:coreProperties>
</file>