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xviz.com/" TargetMode="External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რად გვინდა?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მოსახერხებელია ისეთი ლოგიკის მოდელირებისთვის რომელიც "იმართება" გარეშე ფაქტორების მიერ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რად გვინდა?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მოსახერხებელია ისეთი ლოგიკის მოდელირებისთვის რომელიც "იმართება" გარეშე ფაქტორებით</a:t>
            </a:r>
            <a:endParaRPr lang="en-US" dirty="0"/>
          </a:p>
        </p:txBody>
      </p:sp>
      <p:pic>
        <p:nvPicPr>
          <p:cNvPr id="4" name="Picture 2" descr="baby crying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657600"/>
            <a:ext cx="4360333" cy="245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მოძღვრება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Reactive programming is programming with asynchronous data streams.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camo.githubusercontent.com/e581baffb3db3e4f749350326af32de8d5ba4363/687474703a2f2f692e696d6775722e636f6d2f4149696d5138432e6a70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19200"/>
            <a:ext cx="4019550" cy="3714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smtClean="0"/>
              <a:t>რა კავშირი აქვს ფუნქციონალურ პროგრამირებასთან?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dirty="0" smtClean="0"/>
              <a:t>რა გვაქვს უკვე და არ გვჭირდება ლაპარაკი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საკაიფო ვიზუალიზაციები </a:t>
            </a:r>
            <a:r>
              <a:rPr lang="en-US" dirty="0" smtClean="0">
                <a:hlinkClick r:id="rId2"/>
              </a:rPr>
              <a:t>http://rxmarbles.com</a:t>
            </a:r>
            <a:endParaRPr lang="ka-GE" dirty="0" smtClean="0"/>
          </a:p>
          <a:p>
            <a:r>
              <a:rPr lang="ka-GE" dirty="0" smtClean="0"/>
              <a:t>საკაიფო ინტერაქტიული ვიზუალიზაციები </a:t>
            </a:r>
            <a:br>
              <a:rPr lang="ka-GE" dirty="0" smtClean="0"/>
            </a:br>
            <a:r>
              <a:rPr lang="en-US" dirty="0" smtClean="0">
                <a:hlinkClick r:id="rId3"/>
              </a:rPr>
              <a:t>https://rxviz.com</a:t>
            </a:r>
            <a:endParaRPr lang="ka-GE" dirty="0" smtClean="0"/>
          </a:p>
          <a:p>
            <a:r>
              <a:rPr lang="ka-GE" dirty="0" smtClean="0"/>
              <a:t>ვრცელი და მოსაწყენი დოკუმენტაციები </a:t>
            </a:r>
            <a:r>
              <a:rPr lang="en-US" dirty="0" smtClean="0"/>
              <a:t>http://rxwiki.wikidot.com/ </a:t>
            </a:r>
            <a:r>
              <a:rPr lang="ka-GE" dirty="0" smtClean="0"/>
              <a:t>და </a:t>
            </a:r>
            <a:r>
              <a:rPr lang="en-US" dirty="0" smtClean="0"/>
              <a:t>http://reactivex.io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ცოტა თეორია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Rx</vt:lpstr>
      <vt:lpstr>რად გვინდა?</vt:lpstr>
      <vt:lpstr>რად გვინდა?</vt:lpstr>
      <vt:lpstr>მოძღვრება</vt:lpstr>
      <vt:lpstr>Slide 5</vt:lpstr>
      <vt:lpstr>რა კავშირი აქვს ფუნქციონალურ პროგრამირებასთან?</vt:lpstr>
      <vt:lpstr>რა გვაქვს უკვე და არ გვჭირდება ლაპარაკი</vt:lpstr>
      <vt:lpstr>ცოტა თეორია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</dc:title>
  <dc:creator>Aleksandre Sukhitashvili</dc:creator>
  <cp:lastModifiedBy>Aleksandre Sukhitashvili</cp:lastModifiedBy>
  <cp:revision>6</cp:revision>
  <dcterms:created xsi:type="dcterms:W3CDTF">2018-04-01T20:06:16Z</dcterms:created>
  <dcterms:modified xsi:type="dcterms:W3CDTF">2018-04-01T21:35:37Z</dcterms:modified>
</cp:coreProperties>
</file>