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5E3A-2E11-44AD-A4C6-734A14E8278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B31-69AB-42E3-ADD4-1C60B1BF86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გამოყენება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მოსახერხებელია ისეთი ლოგიკის მოდელირებისთვის რომელიც "იმართება" გარეშე ფაქტორების მიერ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by crying-áá¡ á¡á£á áááá¡ á¨ááááá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1137"/>
            <a:ext cx="8229600" cy="4629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Rx</vt:lpstr>
      <vt:lpstr>გამოყენება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</dc:title>
  <dc:creator>Aleksandre Sukhitashvili</dc:creator>
  <cp:lastModifiedBy>Aleksandre Sukhitashvili</cp:lastModifiedBy>
  <cp:revision>1</cp:revision>
  <dcterms:created xsi:type="dcterms:W3CDTF">2018-04-01T20:06:16Z</dcterms:created>
  <dcterms:modified xsi:type="dcterms:W3CDTF">2018-04-01T20:14:31Z</dcterms:modified>
</cp:coreProperties>
</file>