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64" r:id="rId9"/>
    <p:sldId id="265" r:id="rId10"/>
    <p:sldId id="276" r:id="rId11"/>
    <p:sldId id="263" r:id="rId12"/>
    <p:sldId id="268" r:id="rId13"/>
    <p:sldId id="261" r:id="rId14"/>
    <p:sldId id="262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770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5E3A-2E11-44AD-A4C6-734A14E8278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B31-69AB-42E3-ADD4-1C60B1BF8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დავხატოთ დაფაზე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რა ტიპის ოპერაციებისთვის არის</a:t>
            </a:r>
          </a:p>
          <a:p>
            <a:r>
              <a:rPr lang="en-US" dirty="0" smtClean="0"/>
              <a:t>Map/Select</a:t>
            </a:r>
          </a:p>
          <a:p>
            <a:r>
              <a:rPr lang="en-US" smtClean="0"/>
              <a:t>Reduce/Aggregate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smtClean="0"/>
              <a:t>რა კავშირი აქვს ფუნქციონალურ პროგრამირებასთან?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smtClean="0"/>
              <a:t>რა კავშირი აქვს ფუნქციონალურ პროგრამირებასთან?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სტილი აქვს ფუნქციონალური </a:t>
            </a:r>
          </a:p>
          <a:p>
            <a:r>
              <a:rPr lang="ka-GE" sz="1000" dirty="0" smtClean="0"/>
              <a:t>იმ პონტში რო სინტაქსი </a:t>
            </a:r>
            <a:r>
              <a:rPr lang="en-US" sz="1000" dirty="0" smtClean="0"/>
              <a:t>Discourages </a:t>
            </a:r>
            <a:r>
              <a:rPr lang="ka-GE" sz="1000" dirty="0" smtClean="0"/>
              <a:t>სთეითის ცვლილებას </a:t>
            </a:r>
            <a:endParaRPr lang="en-US" sz="1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 smtClean="0"/>
              <a:t>რა გვაქვს უკვე და არ გვჭირდება ლაპარაკი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საკაიფო ვიზუალიზაციები </a:t>
            </a:r>
            <a:r>
              <a:rPr lang="en-US" dirty="0" smtClean="0">
                <a:hlinkClick r:id="rId2"/>
              </a:rPr>
              <a:t>http://rxmarbles.com</a:t>
            </a:r>
            <a:endParaRPr lang="ka-GE" dirty="0" smtClean="0"/>
          </a:p>
          <a:p>
            <a:r>
              <a:rPr lang="ka-GE" dirty="0" smtClean="0"/>
              <a:t>საკაიფო ინტერაქტიული ვიზუალიზაციები </a:t>
            </a:r>
            <a:br>
              <a:rPr lang="ka-GE" dirty="0" smtClean="0"/>
            </a:br>
            <a:r>
              <a:rPr lang="en-US" dirty="0" smtClean="0">
                <a:hlinkClick r:id="rId3"/>
              </a:rPr>
              <a:t>https://rxviz.com</a:t>
            </a:r>
            <a:endParaRPr lang="ka-GE" dirty="0" smtClean="0"/>
          </a:p>
          <a:p>
            <a:r>
              <a:rPr lang="ka-GE" dirty="0" smtClean="0"/>
              <a:t>ვრცელი და მოსაწყენი დოკუმენტაციები </a:t>
            </a:r>
            <a:r>
              <a:rPr lang="en-US" dirty="0" smtClean="0"/>
              <a:t>http://rxwiki.wikidot.com/ </a:t>
            </a:r>
            <a:r>
              <a:rPr lang="ka-GE" dirty="0" smtClean="0"/>
              <a:t>და </a:t>
            </a:r>
            <a:r>
              <a:rPr lang="en-US" dirty="0" smtClean="0"/>
              <a:t>http://reactivex.io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და პრაქტიკა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და პრაქტიკა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საჭიროა?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საჭიროა?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ანუ?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229600" cy="1143000"/>
          </a:xfrm>
        </p:spPr>
        <p:txBody>
          <a:bodyPr>
            <a:normAutofit/>
          </a:bodyPr>
          <a:lstStyle/>
          <a:p>
            <a:r>
              <a:rPr lang="ka-GE" sz="3200" dirty="0" smtClean="0"/>
              <a:t>რისი ინიცირებაც არ ხდება ჩვენს მიერ მაგრამ გვიწევს რეაგირება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  <p:pic>
        <p:nvPicPr>
          <p:cNvPr id="29698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715250" cy="38576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ანუ?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პირიქით როდის ხდება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  <p:pic>
        <p:nvPicPr>
          <p:cNvPr id="25602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0" y="1219200"/>
            <a:ext cx="10024534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პირიქით როდის ხდება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3429001"/>
          </a:xfrm>
          <a:prstGeom prst="rect">
            <a:avLst/>
          </a:prstGeom>
          <a:noFill/>
        </p:spPr>
      </p:pic>
      <p:pic>
        <p:nvPicPr>
          <p:cNvPr id="25602" name="Picture 2" descr="áªáá¡á¤áá á ááááá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0" y="1219200"/>
            <a:ext cx="10024534" cy="563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689" y="5638800"/>
            <a:ext cx="853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400" dirty="0" smtClean="0">
                <a:solidFill>
                  <a:schemeClr val="bg1"/>
                </a:solidFill>
              </a:rPr>
              <a:t>ბოდიში, თქვენზე მითხრეს ლიფტში გაიჭედაო, მართალია?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მოძღვრება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Reactive programming is programming with asynchronous data streams.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4019550" cy="37147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127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Rx</vt:lpstr>
      <vt:lpstr>რა საჭიროა?</vt:lpstr>
      <vt:lpstr>რა საჭიროა?</vt:lpstr>
      <vt:lpstr>ანუ?</vt:lpstr>
      <vt:lpstr>რისი ინიცირებაც არ ხდება ჩვენს მიერ მაგრამ გვიწევს რეაგირება</vt:lpstr>
      <vt:lpstr>პირიქით როდის ხდება</vt:lpstr>
      <vt:lpstr>პირიქით როდის ხდება</vt:lpstr>
      <vt:lpstr>მოძღვრება</vt:lpstr>
      <vt:lpstr>Slide 9</vt:lpstr>
      <vt:lpstr>დავხატოთ დაფაზე</vt:lpstr>
      <vt:lpstr>რა კავშირი აქვს ფუნქციონალურ პროგრამირებასთან?</vt:lpstr>
      <vt:lpstr>რა კავშირი აქვს ფუნქციონალურ პროგრამირებასთან?</vt:lpstr>
      <vt:lpstr>რა გვაქვს უკვე და არ გვჭირდება ლაპარაკი</vt:lpstr>
      <vt:lpstr>Slide 14</vt:lpstr>
      <vt:lpstr>და პრაქტიკა</vt:lpstr>
      <vt:lpstr>და პრაქტიკა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</dc:title>
  <dc:creator>Aleksandre Sukhitashvili</dc:creator>
  <cp:lastModifiedBy>sandro</cp:lastModifiedBy>
  <cp:revision>19</cp:revision>
  <dcterms:created xsi:type="dcterms:W3CDTF">2018-04-01T20:06:16Z</dcterms:created>
  <dcterms:modified xsi:type="dcterms:W3CDTF">2018-04-02T06:40:18Z</dcterms:modified>
</cp:coreProperties>
</file>