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4" r:id="rId6"/>
    <p:sldId id="273" r:id="rId7"/>
    <p:sldId id="275" r:id="rId8"/>
    <p:sldId id="264" r:id="rId9"/>
    <p:sldId id="284" r:id="rId10"/>
    <p:sldId id="281" r:id="rId11"/>
    <p:sldId id="282" r:id="rId12"/>
    <p:sldId id="283" r:id="rId13"/>
    <p:sldId id="276" r:id="rId14"/>
    <p:sldId id="277" r:id="rId15"/>
    <p:sldId id="278" r:id="rId16"/>
    <p:sldId id="261" r:id="rId17"/>
    <p:sldId id="267" r:id="rId18"/>
    <p:sldId id="279" r:id="rId19"/>
    <p:sldId id="28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770" y="-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E3A-2E11-44AD-A4C6-734A14E82785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B31-69AB-42E3-ADD4-1C60B1BF8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E3A-2E11-44AD-A4C6-734A14E82785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B31-69AB-42E3-ADD4-1C60B1BF8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E3A-2E11-44AD-A4C6-734A14E82785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B31-69AB-42E3-ADD4-1C60B1BF8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E3A-2E11-44AD-A4C6-734A14E82785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B31-69AB-42E3-ADD4-1C60B1BF8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E3A-2E11-44AD-A4C6-734A14E82785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B31-69AB-42E3-ADD4-1C60B1BF8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E3A-2E11-44AD-A4C6-734A14E82785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B31-69AB-42E3-ADD4-1C60B1BF8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E3A-2E11-44AD-A4C6-734A14E82785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B31-69AB-42E3-ADD4-1C60B1BF8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E3A-2E11-44AD-A4C6-734A14E82785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B31-69AB-42E3-ADD4-1C60B1BF8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E3A-2E11-44AD-A4C6-734A14E82785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B31-69AB-42E3-ADD4-1C60B1BF8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E3A-2E11-44AD-A4C6-734A14E82785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B31-69AB-42E3-ADD4-1C60B1BF8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E3A-2E11-44AD-A4C6-734A14E82785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B31-69AB-42E3-ADD4-1C60B1BF8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45E3A-2E11-44AD-A4C6-734A14E82785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B4B31-69AB-42E3-ADD4-1C60B1BF8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xviz.com/" TargetMode="External"/><Relationship Id="rId2" Type="http://schemas.openxmlformats.org/officeDocument/2006/relationships/hyperlink" Target="http://rxmarbles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მოძღვრება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Reactive programming is programming with asynchronous data streams.</a:t>
            </a:r>
          </a:p>
          <a:p>
            <a:r>
              <a:rPr lang="ka-GE" dirty="0" smtClean="0"/>
              <a:t>პრინციპში ყველაფერი შეგვიძლია ვაქციოთ ივენთად</a:t>
            </a:r>
          </a:p>
          <a:p>
            <a:r>
              <a:rPr lang="ka-GE" dirty="0" smtClean="0"/>
              <a:t>ივენთი/ივენთები კი სტრიმად</a:t>
            </a:r>
          </a:p>
          <a:p>
            <a:r>
              <a:rPr lang="ka-GE" dirty="0" smtClean="0"/>
              <a:t>(ამისი მაგალითი უნდა მქონდეს)</a:t>
            </a:r>
          </a:p>
          <a:p>
            <a:endParaRPr lang="ka-GE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მოძღვრება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Reactive programming is programming with asynchronous data streams.</a:t>
            </a:r>
          </a:p>
          <a:p>
            <a:r>
              <a:rPr lang="ka-GE" dirty="0" smtClean="0"/>
              <a:t>პრინციპში ყველაფერი შეგვიძლია ვაქციოთ ივენთად</a:t>
            </a:r>
          </a:p>
          <a:p>
            <a:r>
              <a:rPr lang="ka-GE" dirty="0" smtClean="0"/>
              <a:t>ივენთი/ივენთები კი სტრიმად</a:t>
            </a:r>
          </a:p>
          <a:p>
            <a:r>
              <a:rPr lang="ka-GE" dirty="0" smtClean="0"/>
              <a:t>(ამისი მაგალითი უნდა მქონდეს)</a:t>
            </a:r>
          </a:p>
          <a:p>
            <a:r>
              <a:rPr lang="ka-GE" dirty="0" smtClean="0"/>
              <a:t>ხოდა სტრიმად რო ვაქცევთ</a:t>
            </a:r>
            <a:endParaRPr lang="en-US" dirty="0" smtClean="0"/>
          </a:p>
          <a:p>
            <a:endParaRPr lang="ka-GE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 fontScale="90000"/>
          </a:bodyPr>
          <a:lstStyle/>
          <a:p>
            <a:r>
              <a:rPr lang="ka-GE" dirty="0" smtClean="0"/>
              <a:t>აი მანდ გვჭირდება </a:t>
            </a:r>
            <a:r>
              <a:rPr lang="en-US" dirty="0" smtClean="0"/>
              <a:t>Reactive Extension- </a:t>
            </a:r>
            <a:r>
              <a:rPr lang="ka-GE" dirty="0" smtClean="0"/>
              <a:t>ები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a-GE" dirty="0" smtClean="0"/>
          </a:p>
        </p:txBody>
      </p:sp>
      <p:pic>
        <p:nvPicPr>
          <p:cNvPr id="36866" name="Picture 2" descr="áá áááá-áá¡ á¡á£á áááá¡ á¨ááááá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144000" cy="48768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დავხატოთ დაფაზე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a-GE" dirty="0" smtClean="0"/>
              <a:t>რა ტიპის ოპერაციებისთვის არის</a:t>
            </a:r>
          </a:p>
          <a:p>
            <a:r>
              <a:rPr lang="en-US" dirty="0" smtClean="0"/>
              <a:t>Map/Select</a:t>
            </a:r>
          </a:p>
          <a:p>
            <a:r>
              <a:rPr lang="en-US" dirty="0" smtClean="0"/>
              <a:t>Reduce</a:t>
            </a:r>
            <a:r>
              <a:rPr lang="ka-GE" dirty="0" smtClean="0"/>
              <a:t>/</a:t>
            </a:r>
            <a:r>
              <a:rPr lang="en-US" dirty="0" smtClean="0"/>
              <a:t>Aggregate (</a:t>
            </a:r>
            <a:r>
              <a:rPr lang="en-US" dirty="0" err="1" smtClean="0"/>
              <a:t>Sum,Multiply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Where Filter</a:t>
            </a:r>
          </a:p>
          <a:p>
            <a:r>
              <a:rPr lang="en-US" dirty="0" smtClean="0"/>
              <a:t>Buffer/Window</a:t>
            </a:r>
          </a:p>
          <a:p>
            <a:r>
              <a:rPr lang="ka-GE" dirty="0" smtClean="0"/>
              <a:t>დანარჩენები მოძებნეთ ინტერნეტში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a-GE" smtClean="0"/>
              <a:t>რა კავშირი აქვს ფუნქციონალურ პროგრამირებასთან?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a-GE" smtClean="0"/>
              <a:t>რა კავშირი აქვს ფუნქციონალურ პროგრამირებასთან?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a-GE" dirty="0" smtClean="0"/>
              <a:t>სტილი აქვს ფუნქციონალური </a:t>
            </a:r>
          </a:p>
          <a:p>
            <a:r>
              <a:rPr lang="ka-GE" sz="1600" dirty="0" smtClean="0"/>
              <a:t>იმ პონტში რო სინტაქსი </a:t>
            </a:r>
            <a:r>
              <a:rPr lang="en-US" sz="1600" dirty="0" smtClean="0"/>
              <a:t>Discourages </a:t>
            </a:r>
            <a:r>
              <a:rPr lang="ka-GE" sz="1600" dirty="0" smtClean="0"/>
              <a:t>სთეითის ცვლილებას </a:t>
            </a:r>
            <a:endParaRPr lang="en-US" sz="16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a-GE" dirty="0" smtClean="0"/>
              <a:t>რა გვაქვს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a-GE" dirty="0" smtClean="0"/>
              <a:t>საკაიფო ვიზუალიზაციები </a:t>
            </a:r>
            <a:r>
              <a:rPr lang="en-US" dirty="0" smtClean="0">
                <a:hlinkClick r:id="rId2"/>
              </a:rPr>
              <a:t>http://rxmarbles.com</a:t>
            </a:r>
            <a:endParaRPr lang="ka-GE" dirty="0" smtClean="0"/>
          </a:p>
          <a:p>
            <a:r>
              <a:rPr lang="ka-GE" dirty="0" smtClean="0"/>
              <a:t>საკაიფო ინტერაქტიული ვიზუალიზაციები </a:t>
            </a:r>
            <a:br>
              <a:rPr lang="ka-GE" dirty="0" smtClean="0"/>
            </a:br>
            <a:r>
              <a:rPr lang="en-US" dirty="0" smtClean="0">
                <a:hlinkClick r:id="rId3"/>
              </a:rPr>
              <a:t>https://rxviz.com</a:t>
            </a:r>
            <a:endParaRPr lang="ka-GE" dirty="0" smtClean="0"/>
          </a:p>
          <a:p>
            <a:r>
              <a:rPr lang="ka-GE" dirty="0" smtClean="0"/>
              <a:t>ვრცელი და მოსაწყენი დოკუმენტაციები </a:t>
            </a:r>
            <a:r>
              <a:rPr lang="en-US" dirty="0" smtClean="0"/>
              <a:t>http://rxwiki.wikidot.com/ </a:t>
            </a:r>
            <a:r>
              <a:rPr lang="ka-GE" dirty="0" smtClean="0"/>
              <a:t>და </a:t>
            </a:r>
            <a:r>
              <a:rPr lang="en-US" dirty="0" smtClean="0"/>
              <a:t>http://reactivex.io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a-GE" dirty="0" smtClean="0"/>
              <a:t>მარტივი პრაქტიკული მაგალითები და სინტაქსი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a-GE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 descr="áááááá¨áá ááá£áá á¡á£á ááá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600200" y="0"/>
            <a:ext cx="12329962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 descr="the end disney-áá¡ á¡á£á áááá¡ á¨ááááá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რა საჭიროა?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a-GE" dirty="0" smtClean="0"/>
          </a:p>
          <a:p>
            <a:endParaRPr lang="ka-GE" dirty="0" smtClean="0"/>
          </a:p>
          <a:p>
            <a:endParaRPr lang="ka-GE" dirty="0" smtClean="0"/>
          </a:p>
          <a:p>
            <a:endParaRPr lang="ka-GE" dirty="0" smtClean="0"/>
          </a:p>
          <a:p>
            <a:endParaRPr lang="ka-GE" dirty="0" smtClean="0"/>
          </a:p>
          <a:p>
            <a:endParaRPr lang="ka-GE" dirty="0" smtClean="0"/>
          </a:p>
          <a:p>
            <a:endParaRPr lang="en-US" dirty="0"/>
          </a:p>
        </p:txBody>
      </p:sp>
      <p:pic>
        <p:nvPicPr>
          <p:cNvPr id="11266" name="Picture 2" descr="áªáá¡á¤áá á ááááá-áá¡ á¡á£á áááá¡ á¨ááááá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219200"/>
            <a:ext cx="4572000" cy="342900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რა საჭიროა?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ka-GE" dirty="0" smtClean="0"/>
          </a:p>
          <a:p>
            <a:endParaRPr lang="ka-GE" dirty="0" smtClean="0"/>
          </a:p>
          <a:p>
            <a:endParaRPr lang="ka-GE" dirty="0" smtClean="0"/>
          </a:p>
          <a:p>
            <a:endParaRPr lang="ka-GE" dirty="0" smtClean="0"/>
          </a:p>
          <a:p>
            <a:endParaRPr lang="ka-GE" dirty="0" smtClean="0"/>
          </a:p>
          <a:p>
            <a:endParaRPr lang="ka-GE" dirty="0" smtClean="0"/>
          </a:p>
          <a:p>
            <a:r>
              <a:rPr lang="ka-GE" dirty="0" smtClean="0"/>
              <a:t>მოსახერხებელია ისეთი ლოგიკის მოდელირებისთვის რომელიც "იმართება" გარეშე ფაქტორების მიერ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1266" name="Picture 2" descr="áªáá¡á¤áá á ááááá-áá¡ á¡á£á áááá¡ á¨ááááá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219200"/>
            <a:ext cx="4572000" cy="342900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ანუ?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a-GE" dirty="0" smtClean="0"/>
          </a:p>
          <a:p>
            <a:endParaRPr lang="ka-GE" dirty="0" smtClean="0"/>
          </a:p>
          <a:p>
            <a:endParaRPr lang="ka-GE" dirty="0" smtClean="0"/>
          </a:p>
          <a:p>
            <a:endParaRPr lang="ka-GE" dirty="0" smtClean="0"/>
          </a:p>
          <a:p>
            <a:endParaRPr lang="ka-GE" dirty="0" smtClean="0"/>
          </a:p>
          <a:p>
            <a:endParaRPr lang="ka-GE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562600"/>
            <a:ext cx="8229600" cy="1143000"/>
          </a:xfrm>
        </p:spPr>
        <p:txBody>
          <a:bodyPr>
            <a:normAutofit/>
          </a:bodyPr>
          <a:lstStyle/>
          <a:p>
            <a:r>
              <a:rPr lang="ka-GE" sz="3200" dirty="0" smtClean="0"/>
              <a:t>რისი ინიცირებაც არ ხდება ჩვენს მიერ მაგრამ გვიწევს რეაგირება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a-GE" dirty="0" smtClean="0"/>
          </a:p>
          <a:p>
            <a:endParaRPr lang="ka-GE" dirty="0" smtClean="0"/>
          </a:p>
          <a:p>
            <a:endParaRPr lang="ka-GE" dirty="0" smtClean="0"/>
          </a:p>
          <a:p>
            <a:endParaRPr lang="ka-GE" dirty="0" smtClean="0"/>
          </a:p>
          <a:p>
            <a:endParaRPr lang="ka-GE" dirty="0" smtClean="0"/>
          </a:p>
          <a:p>
            <a:endParaRPr lang="ka-GE" dirty="0" smtClean="0"/>
          </a:p>
          <a:p>
            <a:endParaRPr lang="en-US" dirty="0"/>
          </a:p>
        </p:txBody>
      </p:sp>
      <p:pic>
        <p:nvPicPr>
          <p:cNvPr id="29698" name="Picture 2" descr="áªáá¡á¤áá á ááááá-áá¡ á¡á£á áááá¡ á¨ááááá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7715250" cy="3857625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a-GE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ანუ?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პირიქით როდის ხდება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ka-GE" dirty="0" smtClean="0"/>
          </a:p>
          <a:p>
            <a:endParaRPr lang="ka-GE" dirty="0" smtClean="0"/>
          </a:p>
          <a:p>
            <a:endParaRPr lang="ka-GE" dirty="0" smtClean="0"/>
          </a:p>
          <a:p>
            <a:endParaRPr lang="ka-GE" dirty="0" smtClean="0"/>
          </a:p>
          <a:p>
            <a:endParaRPr lang="ka-GE" dirty="0" smtClean="0"/>
          </a:p>
          <a:p>
            <a:endParaRPr lang="ka-GE" dirty="0" smtClean="0"/>
          </a:p>
          <a:p>
            <a:r>
              <a:rPr lang="ka-GE" dirty="0" smtClean="0"/>
              <a:t>მოსახერხებელია ისეთი ლოგიკის მოდელირებისთვის რომელიც "იმართება" გარეშე ფაქტორების მიერ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1266" name="Picture 2" descr="áªáá¡á¤áá á ááááá-áá¡ á¡á£á áááá¡ á¨ááááá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219200"/>
            <a:ext cx="4572000" cy="3429001"/>
          </a:xfrm>
          <a:prstGeom prst="rect">
            <a:avLst/>
          </a:prstGeom>
          <a:noFill/>
        </p:spPr>
      </p:pic>
      <p:pic>
        <p:nvPicPr>
          <p:cNvPr id="25602" name="Picture 2" descr="áªáá¡á¤áá á ááááá-áá¡ á¡á£á áááá¡ á¨ááááá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533400" y="1219200"/>
            <a:ext cx="10024534" cy="56388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პირიქით როდის ხდება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ka-GE" dirty="0" smtClean="0"/>
          </a:p>
          <a:p>
            <a:endParaRPr lang="ka-GE" dirty="0" smtClean="0"/>
          </a:p>
          <a:p>
            <a:endParaRPr lang="ka-GE" dirty="0" smtClean="0"/>
          </a:p>
          <a:p>
            <a:endParaRPr lang="ka-GE" dirty="0" smtClean="0"/>
          </a:p>
          <a:p>
            <a:endParaRPr lang="ka-GE" dirty="0" smtClean="0"/>
          </a:p>
          <a:p>
            <a:endParaRPr lang="ka-GE" dirty="0" smtClean="0"/>
          </a:p>
          <a:p>
            <a:r>
              <a:rPr lang="ka-GE" dirty="0" smtClean="0"/>
              <a:t>მოსახერხებელია ისეთი ლოგიკის მოდელირებისთვის რომელიც "იმართება" გარეშე ფაქტორების მიერ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1266" name="Picture 2" descr="áªáá¡á¤áá á ááááá-áá¡ á¡á£á áááá¡ á¨ááááá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219200"/>
            <a:ext cx="4572000" cy="3429001"/>
          </a:xfrm>
          <a:prstGeom prst="rect">
            <a:avLst/>
          </a:prstGeom>
          <a:noFill/>
        </p:spPr>
      </p:pic>
      <p:pic>
        <p:nvPicPr>
          <p:cNvPr id="25602" name="Picture 2" descr="áªáá¡á¤áá á ááááá-áá¡ á¡á£á áááá¡ á¨ááááá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533400" y="1219200"/>
            <a:ext cx="10024534" cy="5638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07689" y="5638800"/>
            <a:ext cx="85363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2400" dirty="0" smtClean="0">
                <a:solidFill>
                  <a:schemeClr val="bg1"/>
                </a:solidFill>
              </a:rPr>
              <a:t>ბოდიში, თქვენზე მითხრეს ლიფტში გაიჭედაო, მართალია?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მოძღვრება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Reactive programming is programming with asynchronous data streams.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მოძღვრება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https://camo.githubusercontent.com/e581baffb3db3e4f749350326af32de8d5ba4363/687474703a2f2f692e696d6775722e636f6d2f4149696d5138432e6a706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365098"/>
            <a:ext cx="5943600" cy="549290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193</Words>
  <Application>Microsoft Office PowerPoint</Application>
  <PresentationFormat>On-screen Show (4:3)</PresentationFormat>
  <Paragraphs>76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Rx</vt:lpstr>
      <vt:lpstr>რა საჭიროა?</vt:lpstr>
      <vt:lpstr>რა საჭიროა?</vt:lpstr>
      <vt:lpstr>ანუ?</vt:lpstr>
      <vt:lpstr>რისი ინიცირებაც არ ხდება ჩვენს მიერ მაგრამ გვიწევს რეაგირება</vt:lpstr>
      <vt:lpstr>პირიქით როდის ხდება</vt:lpstr>
      <vt:lpstr>პირიქით როდის ხდება</vt:lpstr>
      <vt:lpstr>მოძღვრება</vt:lpstr>
      <vt:lpstr>მოძღვრება</vt:lpstr>
      <vt:lpstr>მოძღვრება</vt:lpstr>
      <vt:lpstr>მოძღვრება</vt:lpstr>
      <vt:lpstr>აი მანდ გვჭირდება Reactive Extension- ები</vt:lpstr>
      <vt:lpstr>დავხატოთ დაფაზე</vt:lpstr>
      <vt:lpstr>რა კავშირი აქვს ფუნქციონალურ პროგრამირებასთან?</vt:lpstr>
      <vt:lpstr>რა კავშირი აქვს ფუნქციონალურ პროგრამირებასთან?</vt:lpstr>
      <vt:lpstr>რა გვაქვს</vt:lpstr>
      <vt:lpstr>მარტივი პრაქტიკული მაგალითები და სინტაქსი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</dc:title>
  <dc:creator>Aleksandre Sukhitashvili</dc:creator>
  <cp:lastModifiedBy>sandro</cp:lastModifiedBy>
  <cp:revision>45</cp:revision>
  <dcterms:created xsi:type="dcterms:W3CDTF">2018-04-01T20:06:16Z</dcterms:created>
  <dcterms:modified xsi:type="dcterms:W3CDTF">2018-04-02T11:56:52Z</dcterms:modified>
</cp:coreProperties>
</file>