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59" r:id="rId7"/>
    <p:sldId id="263" r:id="rId8"/>
    <p:sldId id="264" r:id="rId9"/>
    <p:sldId id="265" r:id="rId10"/>
    <p:sldId id="266" r:id="rId11"/>
    <p:sldId id="261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C8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4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21D27-F5D7-4964-AD4A-92ECECA4711A}" type="datetimeFigureOut">
              <a:rPr lang="ru-RU" smtClean="0"/>
              <a:t>02.06.2025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38FF-E456-48E0-AE1D-B1D628259F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4163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21D27-F5D7-4964-AD4A-92ECECA4711A}" type="datetimeFigureOut">
              <a:rPr lang="ru-RU" smtClean="0"/>
              <a:t>02.06.2025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38FF-E456-48E0-AE1D-B1D628259F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8317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21D27-F5D7-4964-AD4A-92ECECA4711A}" type="datetimeFigureOut">
              <a:rPr lang="ru-RU" smtClean="0"/>
              <a:t>02.06.2025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38FF-E456-48E0-AE1D-B1D628259F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9496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21D27-F5D7-4964-AD4A-92ECECA4711A}" type="datetimeFigureOut">
              <a:rPr lang="ru-RU" smtClean="0"/>
              <a:t>02.06.2025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38FF-E456-48E0-AE1D-B1D628259F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783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21D27-F5D7-4964-AD4A-92ECECA4711A}" type="datetimeFigureOut">
              <a:rPr lang="ru-RU" smtClean="0"/>
              <a:t>02.06.2025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38FF-E456-48E0-AE1D-B1D628259F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25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21D27-F5D7-4964-AD4A-92ECECA4711A}" type="datetimeFigureOut">
              <a:rPr lang="ru-RU" smtClean="0"/>
              <a:t>02.06.2025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38FF-E456-48E0-AE1D-B1D628259F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0819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21D27-F5D7-4964-AD4A-92ECECA4711A}" type="datetimeFigureOut">
              <a:rPr lang="ru-RU" smtClean="0"/>
              <a:t>02.06.2025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38FF-E456-48E0-AE1D-B1D628259F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6739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21D27-F5D7-4964-AD4A-92ECECA4711A}" type="datetimeFigureOut">
              <a:rPr lang="ru-RU" smtClean="0"/>
              <a:t>02.06.2025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38FF-E456-48E0-AE1D-B1D628259F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489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21D27-F5D7-4964-AD4A-92ECECA4711A}" type="datetimeFigureOut">
              <a:rPr lang="ru-RU" smtClean="0"/>
              <a:t>02.06.2025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38FF-E456-48E0-AE1D-B1D628259F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3535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21D27-F5D7-4964-AD4A-92ECECA4711A}" type="datetimeFigureOut">
              <a:rPr lang="ru-RU" smtClean="0"/>
              <a:t>02.06.2025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38FF-E456-48E0-AE1D-B1D628259F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366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21D27-F5D7-4964-AD4A-92ECECA4711A}" type="datetimeFigureOut">
              <a:rPr lang="ru-RU" smtClean="0"/>
              <a:t>02.06.2025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338FF-E456-48E0-AE1D-B1D628259F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5613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1000">
              <a:srgbClr val="96D5E3"/>
            </a:gs>
            <a:gs pos="1000">
              <a:srgbClr val="5DC8D3"/>
            </a:gs>
            <a:gs pos="7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21D27-F5D7-4964-AD4A-92ECECA4711A}" type="datetimeFigureOut">
              <a:rPr lang="ru-RU" smtClean="0"/>
              <a:t>02.06.2025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338FF-E456-48E0-AE1D-B1D628259F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92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04731" y="1759225"/>
            <a:ext cx="9144000" cy="1701041"/>
          </a:xfrm>
        </p:spPr>
        <p:txBody>
          <a:bodyPr/>
          <a:lstStyle/>
          <a:p>
            <a:r>
              <a:rPr lang="ru-RU" dirty="0" smtClean="0"/>
              <a:t>Бот-</a:t>
            </a:r>
            <a:r>
              <a:rPr lang="ru-RU" dirty="0" err="1" smtClean="0"/>
              <a:t>байер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99174" y="4128812"/>
            <a:ext cx="3074504" cy="1655762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Выполнили студенты НММбд-02-23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ru-RU" dirty="0" err="1" smtClean="0"/>
              <a:t>Гозенко</a:t>
            </a:r>
            <a:r>
              <a:rPr lang="ru-RU" dirty="0" smtClean="0"/>
              <a:t> Артем</a:t>
            </a:r>
            <a:r>
              <a:rPr lang="en-US" dirty="0" smtClean="0"/>
              <a:t>, </a:t>
            </a:r>
            <a:r>
              <a:rPr lang="ru-RU" dirty="0" smtClean="0"/>
              <a:t>Овчинников Антон</a:t>
            </a:r>
            <a:r>
              <a:rPr lang="en-US" dirty="0" smtClean="0"/>
              <a:t>,</a:t>
            </a:r>
            <a:r>
              <a:rPr lang="ru-RU" dirty="0" smtClean="0"/>
              <a:t> Иванов Александр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779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1490" y="1298121"/>
            <a:ext cx="10542310" cy="425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51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67573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600" dirty="0" smtClean="0"/>
              <a:t>СПАСИБО ЗА ВНИМАНИЕ!!!</a:t>
            </a:r>
            <a:endParaRPr lang="ru-RU" sz="6600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6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26435" y="2968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 связи с введенными санкциями</a:t>
            </a:r>
            <a:r>
              <a:rPr lang="en-US" dirty="0" smtClean="0"/>
              <a:t>, </a:t>
            </a:r>
            <a:r>
              <a:rPr lang="ru-RU" dirty="0" smtClean="0"/>
              <a:t>жители нашей страны столкнулись с проблемой покупок вещей с иностранных платформ. Наш бот позволяет сделать заказ наиболее простым способом для покупателя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395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25826" y="293880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Arial" charset="0"/>
              </a:rPr>
              <a:t>Главной целью является комфортное взаимодействие пользователя с ботом</a:t>
            </a:r>
            <a:r>
              <a:rPr lang="en-US" dirty="0">
                <a:latin typeface="Arial" charset="0"/>
              </a:rPr>
              <a:t> </a:t>
            </a:r>
            <a:r>
              <a:rPr lang="ru-RU" dirty="0">
                <a:latin typeface="Arial" charset="0"/>
              </a:rPr>
              <a:t>при совершение </a:t>
            </a:r>
            <a:r>
              <a:rPr lang="ru-RU" dirty="0" smtClean="0">
                <a:latin typeface="Arial" charset="0"/>
              </a:rPr>
              <a:t>покупок. Бот </a:t>
            </a:r>
            <a:r>
              <a:rPr lang="ru-RU" dirty="0">
                <a:latin typeface="Arial" charset="0"/>
              </a:rPr>
              <a:t>позволяет оптимизировать процесс заказа вещей через параллельный импорт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455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Обзор библиотек и пакетов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Бот реализован при использовании библиотеки  </a:t>
            </a:r>
            <a:r>
              <a:rPr lang="en-US" dirty="0" err="1" smtClean="0"/>
              <a:t>Telebot</a:t>
            </a:r>
            <a:r>
              <a:rPr lang="en-US" dirty="0" smtClean="0"/>
              <a:t>, </a:t>
            </a:r>
            <a:r>
              <a:rPr lang="ru-RU" dirty="0" smtClean="0"/>
              <a:t>которая отлично подходит для несложных проектов работающих с </a:t>
            </a:r>
            <a:r>
              <a:rPr lang="en-US" dirty="0" smtClean="0"/>
              <a:t>Telegram</a:t>
            </a:r>
          </a:p>
          <a:p>
            <a:pPr marL="0" indent="0">
              <a:buNone/>
            </a:pPr>
            <a:r>
              <a:rPr lang="ru-RU" dirty="0" smtClean="0"/>
              <a:t>Кроме того код </a:t>
            </a:r>
            <a:r>
              <a:rPr lang="ru-RU" dirty="0" err="1" smtClean="0"/>
              <a:t>парсит</a:t>
            </a:r>
            <a:r>
              <a:rPr lang="ru-RU" dirty="0" smtClean="0"/>
              <a:t> курс</a:t>
            </a:r>
            <a:r>
              <a:rPr lang="en-US" dirty="0" smtClean="0"/>
              <a:t> </a:t>
            </a:r>
            <a:r>
              <a:rPr lang="ru-RU" dirty="0" smtClean="0"/>
              <a:t>валюты с сайта </a:t>
            </a:r>
            <a:r>
              <a:rPr lang="ru-RU" dirty="0" err="1" smtClean="0"/>
              <a:t>центробанка</a:t>
            </a:r>
            <a:r>
              <a:rPr lang="en-US" dirty="0" smtClean="0"/>
              <a:t>, </a:t>
            </a:r>
            <a:r>
              <a:rPr lang="ru-RU" dirty="0" smtClean="0"/>
              <a:t>для этого мы использовали библиотеку </a:t>
            </a:r>
            <a:r>
              <a:rPr lang="en-US" dirty="0" smtClean="0"/>
              <a:t>request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Для хранения данных пользователей используются методы </a:t>
            </a:r>
            <a:r>
              <a:rPr lang="en-US" dirty="0" smtClean="0"/>
              <a:t>sqlite3</a:t>
            </a:r>
          </a:p>
          <a:p>
            <a:pPr marL="0" indent="0">
              <a:buNone/>
            </a:pPr>
            <a:r>
              <a:rPr lang="ru-RU" dirty="0" smtClean="0"/>
              <a:t>При прохождение </a:t>
            </a:r>
            <a:r>
              <a:rPr lang="ru-RU" dirty="0" err="1" smtClean="0"/>
              <a:t>капчи</a:t>
            </a:r>
            <a:r>
              <a:rPr lang="ru-RU" dirty="0" smtClean="0"/>
              <a:t> выбирается произвольный вариант из списка при помощи </a:t>
            </a:r>
            <a:r>
              <a:rPr lang="en-US" dirty="0" err="1" smtClean="0"/>
              <a:t>math.randint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936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 smtClean="0"/>
              <a:t>Капча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6579" y="1433739"/>
            <a:ext cx="8573327" cy="512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57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 smtClean="0"/>
              <a:t>Парсинг</a:t>
            </a:r>
            <a:r>
              <a:rPr lang="ru-RU" dirty="0" smtClean="0"/>
              <a:t> курса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7312" y="1441903"/>
            <a:ext cx="7937375" cy="496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92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9214" y="112033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База данных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4678" y="1336349"/>
            <a:ext cx="8379278" cy="552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51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2148" y="124713"/>
            <a:ext cx="9232052" cy="630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59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3491" y="1825625"/>
            <a:ext cx="988501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05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126</Words>
  <Application>Microsoft Office PowerPoint</Application>
  <PresentationFormat>Широкоэкранный</PresentationFormat>
  <Paragraphs>14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Бот-байер</vt:lpstr>
      <vt:lpstr>Актуальность</vt:lpstr>
      <vt:lpstr>Презентация PowerPoint</vt:lpstr>
      <vt:lpstr>Обзор библиотек и пакетов</vt:lpstr>
      <vt:lpstr>Капча</vt:lpstr>
      <vt:lpstr>Парсинг курса</vt:lpstr>
      <vt:lpstr>База данных</vt:lpstr>
      <vt:lpstr>Презентация PowerPoint</vt:lpstr>
      <vt:lpstr>Презентация PowerPoint</vt:lpstr>
      <vt:lpstr>Презентация PowerPoint</vt:lpstr>
      <vt:lpstr>СПАСИБО ЗА ВНИМАНИЕ!!!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Бот-байер</dc:title>
  <dc:creator>Александр</dc:creator>
  <cp:lastModifiedBy>Александр</cp:lastModifiedBy>
  <cp:revision>5</cp:revision>
  <dcterms:created xsi:type="dcterms:W3CDTF">2025-06-02T09:33:05Z</dcterms:created>
  <dcterms:modified xsi:type="dcterms:W3CDTF">2025-06-02T18:25:46Z</dcterms:modified>
</cp:coreProperties>
</file>