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97819" y="4196448"/>
            <a:ext cx="2009162" cy="13607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Этот калькулятор мы делали всего 3 недели, и он превосходе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Этот калькулятор мы делали всего 3 недели, и он превосходен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Калькулятор X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Калькулятор X</a:t>
            </a:r>
          </a:p>
        </p:txBody>
      </p:sp>
      <p:sp>
        <p:nvSpPr>
          <p:cNvPr id="122" name="Здравствуй, будущее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Здравствуй, будущее</a:t>
            </a:r>
          </a:p>
          <a:p>
            <a:pPr/>
            <a:r>
              <a:t>Калькулятор, которого ждал весь мир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Это инновац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Это инновация</a:t>
            </a:r>
          </a:p>
        </p:txBody>
      </p:sp>
      <p:sp>
        <p:nvSpPr>
          <p:cNvPr id="125" name="Мы объединили весь функционал калькуляторов в один продук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algn="ctr">
              <a:buSzTx/>
              <a:buNone/>
            </a:pPr>
            <a:r>
              <a:t>Мы объединили весь функционал калькуляторов в один продукт</a:t>
            </a:r>
          </a:p>
          <a:p>
            <a:pPr/>
            <a:r>
              <a:t>Калькулятор чисел</a:t>
            </a:r>
          </a:p>
          <a:p>
            <a:pPr/>
            <a:r>
              <a:t>Калькулятор строк</a:t>
            </a:r>
          </a:p>
          <a:p>
            <a:pPr/>
            <a:r>
              <a:t>Длинная арифметика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Инновационный дизай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Инновационный дизайн</a:t>
            </a:r>
          </a:p>
        </p:txBody>
      </p:sp>
      <p:sp>
        <p:nvSpPr>
          <p:cNvPr id="128" name="Наш дизайн прост и удобен в использовании, вам просто нужно будет вводить команды в терминал, тем самым вы вспомните свою молодость на MS-DOS"/>
          <p:cNvSpPr txBox="1"/>
          <p:nvPr>
            <p:ph type="body" sz="half" idx="1"/>
          </p:nvPr>
        </p:nvSpPr>
        <p:spPr>
          <a:xfrm>
            <a:off x="1224188" y="2162449"/>
            <a:ext cx="5334001" cy="62865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Наш дизайн прост и удобен в использовании, вам просто нужно будет вводить команды в терминал, тем самым вы вспомните свою молодость на MS-DOS</a:t>
            </a:r>
          </a:p>
        </p:txBody>
      </p:sp>
      <p:pic>
        <p:nvPicPr>
          <p:cNvPr id="12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7012" y="3264264"/>
            <a:ext cx="5441298" cy="40828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— Стив Джобс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— Стив Джобс</a:t>
            </a:r>
          </a:p>
        </p:txBody>
      </p:sp>
      <p:sp>
        <p:nvSpPr>
          <p:cNvPr id="132" name="«Калькулятор группы 32 — это самый удивительный инструмент, с каким я когда-либо сталкивался. Это велосипед для нашего сознания.»."/>
          <p:cNvSpPr txBox="1"/>
          <p:nvPr>
            <p:ph type="body" idx="14"/>
          </p:nvPr>
        </p:nvSpPr>
        <p:spPr>
          <a:xfrm>
            <a:off x="1270000" y="3340100"/>
            <a:ext cx="10464800" cy="2540001"/>
          </a:xfrm>
          <a:prstGeom prst="rect">
            <a:avLst/>
          </a:prstGeom>
        </p:spPr>
        <p:txBody>
          <a:bodyPr/>
          <a:lstStyle/>
          <a:p>
            <a:pPr/>
            <a:r>
              <a:t>«Калькулятор группы 32 — это самый удивительный инструмент, с каким я когда-либо сталкивался. Это велосипед для нашего сознания.».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Плюсы нашего продукт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/>
            <a:r>
              <a:t>Плюсы нашего продукта</a:t>
            </a:r>
          </a:p>
        </p:txBody>
      </p:sp>
      <p:sp>
        <p:nvSpPr>
          <p:cNvPr id="135" name="Удобност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Удобность</a:t>
            </a:r>
          </a:p>
          <a:p>
            <a:pPr/>
            <a:r>
              <a:t>Простота</a:t>
            </a:r>
          </a:p>
          <a:p>
            <a:pPr/>
            <a:r>
              <a:t>Функциональность</a:t>
            </a:r>
          </a:p>
          <a:p>
            <a:pPr/>
            <a:r>
              <a:t>Малолиторажность </a:t>
            </a:r>
          </a:p>
          <a:p>
            <a:pPr/>
            <a:r>
              <a:t>Так же компания </a:t>
            </a:r>
            <a:r>
              <a:rPr strike="sngStrike"/>
              <a:t>Apple</a:t>
            </a:r>
            <a:r>
              <a:t> MSHP экономит ваши нервы, место на диске и RAM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Минус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Минусы</a:t>
            </a:r>
          </a:p>
        </p:txBody>
      </p:sp>
      <p:sp>
        <p:nvSpPr>
          <p:cNvPr id="138" name="Их не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Их нет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Калькулятор X - 899$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Калькулятор X - 899$</a:t>
            </a:r>
          </a:p>
          <a:p>
            <a:pPr/>
            <a:r>
              <a:t>Калькулятор SE (нету половины функционала) - 499$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ne more thing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One more thing…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