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 Danil" initials="DD" lastIdx="1" clrIdx="0">
    <p:extLst>
      <p:ext uri="{19B8F6BF-5375-455C-9EA6-DF929625EA0E}">
        <p15:presenceInfo xmlns:p15="http://schemas.microsoft.com/office/powerpoint/2012/main" userId="5b4e7e7f7f8a4a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02-06T19:06:14.721"/>
    </inkml:context>
    <inkml:brush xml:id="br0">
      <inkml:brushProperty name="width" value="0.23333" units="cm"/>
      <inkml:brushProperty name="height" value="0.46667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1747 404 0,'0'-36'31,"0"1"-15,-70-36 0,-36 36-16,-35 35 15,0 0-15,70 0 16,-35 0-16,71 0 16,-36 0-16,1 0 15,-1-35-15,36 0 16,-36 35-16,36-36 15,0 36-15,247 0 79,-1 0-79,142 0 15,0 0-15,0 0 16,-1 0-16,-175 0 15,-1 0 1,36 0-16,-71 0 16,0 0-16,-35 0 15,-71 0-15,-105 0 47,-213 0-31,-69 0-16,-1 0 15,-106 0-15,-35 0 16,36 0-16,140 0 16,-70 0-16,247 0 15,35 71-15,36-71 16,34 0 0,107 0 30,141 0-30,35 0-16,35 0 16,-106 0-16,71 0 15,-141 0-15,0 35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02-06T19:06:16.073"/>
    </inkml:context>
    <inkml:brush xml:id="br0">
      <inkml:brushProperty name="width" value="0.23333" units="cm"/>
      <inkml:brushProperty name="height" value="0.46667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0 922 0,'141'0'0,"71"70"16,-106-70-16,-1 36 16,1-36-16,35 0 15,-35 0 1,141 0-16,106-71 15,-71 0-15,-35 36 16,-35 0-16,-71-36 16,70 1-16,-175 70 15,34-36-15,1 36 16,-36 0 0,71-35-1,-35 0 1,-36 35-1,0-35 1,36 35 0,-36 0-16,35-36 15,-34 36-15,-1-35 16,-35 0 31,0 0-32,-141-71-15,-106 35 16,-71 1-16,36-1 16,0 71-16,106 0 15,35 0-15,-71 0 16,141 0 0,36 0-16,0 0 15,-1 35 32,107 71-31,35-106-16,141 71 15,141 35-15,-35-36 16,-71 1-16,0-36 16,-141-35-16,-35 0 15,-35 0-15,-36 0 16,0 0-16,-70-106 47,-212 36-47,-35-36 15,-106 35-15,-106-70 16,35 106-16,177-1 16,-106 36-16,106 0 15,141 0-15,35 0 16,70 0 15,36 36 0,142-1-31,-37-35 16,107 35-16,-71-35 16,-35 0-16,0 0 15,-71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02-06T19:06:17.857"/>
    </inkml:context>
    <inkml:brush xml:id="br0">
      <inkml:brushProperty name="width" value="0.23333" units="cm"/>
      <inkml:brushProperty name="height" value="0.46667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0,'35'0'125,"0"0"-125,0 0 16,36 0-16,35 0 15,35 0-15,0 0 16,0 0-16,71 0 16,-71 0-1,0 0-15,-35 0 16,-71 0-16,36 0 15,-36 0-15,35 0 32,-34 0-32,-1 0 15,0 0-15,-70 0 94,0 0-78,-36 0-16,36 0 15,0 0-15,-36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02-06T19:06:52.513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D023978-D5AD-4813-8F7B-41B6AE42289A}" emma:medium="tactile" emma:mode="ink">
          <msink:context xmlns:msink="http://schemas.microsoft.com/ink/2010/main" type="writingRegion" rotatedBoundingBox="18522,12383 16265,10493 17764,8702 20022,10592"/>
        </emma:interpretation>
      </emma:emma>
    </inkml:annotationXML>
    <inkml:traceGroup>
      <inkml:annotationXML>
        <emma:emma xmlns:emma="http://www.w3.org/2003/04/emma" version="1.0">
          <emma:interpretation id="{C50B1422-6527-48FC-A237-D34DB0DF1AB0}" emma:medium="tactile" emma:mode="ink">
            <msink:context xmlns:msink="http://schemas.microsoft.com/ink/2010/main" type="paragraph" rotatedBoundingBox="18522,12383 16265,10493 17764,8702 20022,105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090A4E-F06E-4976-94C6-1649839BE5F0}" emma:medium="tactile" emma:mode="ink">
              <msink:context xmlns:msink="http://schemas.microsoft.com/ink/2010/main" type="line" rotatedBoundingBox="18522,12383 16265,10493 17764,8702 20022,10592"/>
            </emma:interpretation>
          </emma:emma>
        </inkml:annotationXML>
        <inkml:traceGroup>
          <inkml:annotationXML>
            <emma:emma xmlns:emma="http://www.w3.org/2003/04/emma" version="1.0">
              <emma:interpretation id="{69E71713-18D5-46DB-94C9-8F7A72377282}" emma:medium="tactile" emma:mode="ink">
                <msink:context xmlns:msink="http://schemas.microsoft.com/ink/2010/main" type="inkWord" rotatedBoundingBox="18522,12383 16265,10493 17764,8702 20022,10592">
                  <msink:destinationLink direction="with" ref="{0249CBEC-0C97-4C13-9DF7-AB76A6E362E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4871-1082 0,'0'71'31,"-35"-36"-31,-36 106 16,36-70 0,-36-1-16,71-34 15,-35-1-15,-36-35 47,71-71-31,0-70-1,0 0-15,-35-70 16,0-36-16,-1 35 16,1 106-16,35 71 15,0 0-15,0 70 63,0 35-48,0 72-15,0-72 16,0 36 0,0 0-16,0 35 15,0-35-15,0 0 16,0-71-16,0 35 15,0-34-15,0-1 47,-35-35-31,35-176-16,0-36 16,0-70-16,0-1 15,0-34-15,-71 35 16,71 35-16,-70 141 15,70-70-15,0 140 16,0 1 0,-35 35-1,-1 0 1,1 0 0,0 141-16,-106 71 15,-71-1-15,0-69 16,1 69-16,-36 1 15,70-71-15,71-35 16,1 35 0,34-71-16,71-34 15,-35-1 1,35-70 15,35-1-15,-35 1-16,35 0 15,71 35-15,-106-35 16,35 35-16,1-36 31,-1 1 1</inkml:trace>
          <inkml:trace contextRef="#ctx0" brushRef="#br0" timeOffset="5431.8819">3072-1964 0,'35'-35'156,"35"-71"-156,-70-70 15,36 70-15,-36-70 16,0 35-16,0-36 16,0 36-16,0 35 15,0 71-15,0 141 94,0 0-94,0 35 16,0 70-16,0-69 15,0-1-15,0 0 16,0-35-16,0-36 16,0 1-16,0-1 15,35-70-15,36 0 47,-1-70-47,1-71 16,-36-36-16,36-34 15,-36 69-15,-35 1 16,0 36-16,0-1 16,0 70-1,-35 36 48,-1 71-63,-70 105 15,-70 1-15,0 70 16,70-71-16,-35 36 16,35-71-1,106 35-15,0-105 16,0-1-16,0-34 15,0-1 17,35-70-17,36-71-15,-36 0 16,36-35-16,-36 0 16,-35 35-16,0-35 15,0 0-15,0 0 16,-35 105-16,35-34 15,-106-1-15,106 36 16,-71 35-16,36 0 16,-36 0-1,36 0 1,35 35-16,-35 71 16,-36-35-16,36-36 15,35 0 1,-35-35-1,-36 0 1,1-35-16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02-06T19:06:47.273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249CBEC-0C97-4C13-9DF7-AB76A6E362E7}" emma:medium="tactile" emma:mode="ink">
          <msink:context xmlns:msink="http://schemas.microsoft.com/ink/2010/main" type="inkDrawing" rotatedBoundingBox="14126,14671 14571,12231 15687,12434 15241,14875" semanticType="callout" shapeName="Other">
            <msink:sourceLink direction="with" ref="{69E71713-18D5-46DB-94C9-8F7A72377282}"/>
            <msink:sourceLink direction="with" ref="{81006BA6-02BF-4743-9C01-F10D23A0C2C7}"/>
          </msink:context>
        </emma:interpretation>
      </emma:emma>
    </inkml:annotationXML>
    <inkml:trace contextRef="#ctx0" brushRef="#br0">38 647 0,'-36'106'62,"36"0"-62,0-71 0,0 36 16,0-1 0,0-35-1,71 36-15,-36-71 16,36 0-16,-1 0 16,107 0-16,-107-71 15,36-105-15,-71 70 16,71-70-16,-70 35 15,-36-71-15,0 36 16,0 140-16,0 1 16,0 0-1,-36 35 1,1 35 0,-71 106-16,71 71 15,-106 35-15,70 35 16,-70 71-16,141-71 15,-35 0-15,-36-70 16,71-71-16,0-70 16,0-1-16,36-70 31,69-35-15,37-177-16,-1 0 15,-36-70 1,-34 35-16,0 0 15,-71 36-15,0-36 16,0-35-16,0 140 16,0 72-16,-36 35 15,1 35 17,0 105-17,-36 37-15,71-72 16,-106 142-16,1 70 15,-72 71-15,177-142 16,-106 72-16,106-107 16,0 36-16,0-71 15,0-106-15,0 36 16,36-71-16,69 0 16,1 0-16,-35-36 15,35-105-15,-1-35 16,-69-36-16,-1 71 15,-35-106-15,0 71 16,0-1-16,0-34 16,-35 70-16,35 35 15,-36 106-15,36-36 32,-35 36-17,-35 0-15,-1-70 16,36 70-16,-106 0 15,70 0-15,1 0 16,-72 141-16,142 0 16,0 0-16,0 36 15,0 34-15,0-70 16,71 106-16,35-70 16,0-107-16,-36-70 15,71 0-15,-35 0 16,0 0-16,0 0 15,-36-176-15,1 0 16,-71 34-16,71 37 16,-71 34-16,0-35 15,0 71-15,0-36 16,0 36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02-06T19:06:43.474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FDEB52B-7C1D-4AA0-A826-71664D5C3A9E}" emma:medium="tactile" emma:mode="ink">
          <msink:context xmlns:msink="http://schemas.microsoft.com/ink/2010/main" type="inkDrawing" rotatedBoundingBox="16199,6320 20960,7013 20472,10369 15711,9676" shapeName="Other"/>
        </emma:interpretation>
      </emma:emma>
    </inkml:annotationXML>
    <inkml:trace contextRef="#ctx0" brushRef="#br0">2573 793 0,'-70'0'16,"-1"0"-16,-70 0 16,35 0-16,-35 0 15,35 0-15,-105 0 16,34 0-16,36 0 16,-70 0-16,105 0 15,0 0-15,35 35 16,107 0 46,105-35-46,35 0-16,71 0 16,0 0-1,71 0-15,-36 0 16,0 0-16,-70 0 15,70 0-15,-141 0 16,-70 0-16,34 0 16,-34 0-1,-71-35 17,-71 35-17,-70-35-15,-70 35 16,-72-35-16,1 35 15,35 0-15,71 0 16,-36 0-16,106 0 16,36 0-1,34 0 1,1 0 0,0 35-1,70 35 32,177-70-47,-36 0 16,106 0-16,-140 0 15,34 0 1,-35 0-16,-106 0 16,71-35-16,0-35 15,-71 70 1,71 0-16,-106-36 47,-35 36-32,-212 0 1,0 0-16,-71 0 16,1 0-16,-36 0 15,177 0-15,70 0 16,71 0-16,-1 0 15,1 0 1,-35 0 0,211 0 15,176 0-15,-140 0-16,140 0 15,-70 0-15,-71 0 16,1 0-16,-36 0 15,-71 0 1,36 0-16,-35 0 16,35 0-16,35 0 15,-35 0-15,-71 0 16,35 0-16,-34 0 31,-1 0 141,0 0-141,1 0-15,34 0 0,-35 0-16,107 36 15,-72 34-15,36 1 16,0-1-16,-71-35 15,0 1-15,36-1 16,-1 36-16,-34-36 16,-1-35 15,-35-35-15,0-107-16,-35 1 15,-1 36-15,36-1 16,-35 35-16,-35 1 15,70 34-15,-36 36 47,36 36-15,0 105-17,0-35 1,0-1-16,0 36 15,0-105-15,0 70 16,0-36-16,0-35 16,0 1-16,0-1 47,0-70-32,0-142-15,0 36 16,0-35-16,0 35 15,-35-36-15,-106-34 16,0 34-16,70 107 16,1 34-16,70 72 47,35 70-32,177 140-15,-177-140 16,106 106-16,35-36 15,-70-35-15,-35 106 16,-36-35-16,36-36 16,-71-70-16,35-35 15,-35-36-15,0 0 16,-35-246 31,-71-36-32,-35-35-15,-36-1 16,-70 1-16,106 35 16,71 177-16,34-1 15,36 36 1,71 176 46,0 106-46,-36-106-16,0 106 16,0-106-16,36-70 15,-71 70-15,35-35 16,-35-1-16,0-69 16,-35-1 30,-106-211-30,0 70-16,-36-247 16,36 106-16,35 0 15,106 141-15,0 36 16,0-1-16,36 36 62,69 105-46,1 71-16,-35 36 16,-36-36-16,0 0 15,36 35-15,-36-34 16,1-37-16,-36-34 16,0-36-16,-106-211 78,0-36-78,35-35 15,-35 0-15,71 106 16,35 71-16,0 34 16,35 36-1,71 71 1,-35 35-1,70 70-15,-35-35 16,-71 0-16,-35 36 16,141 70-16,-106 0 15,-35-36 1,36-105-16,-36 0 16,70 0-16,-70-36 15,0-34-15,0-72 47,-106-175-47,-35-36 16,-35-35-16,-36-36 15,71 106-15,71 36 16,34 70-16,36 71 16,-35 0-16,35 70 46,35 35-30,106 213-16,-35-72 16,-106-34-16,71-36 15,-1 35-15,-34-70 16,-1 0-16,0-71 16,-141-211 62,-70-177-78,35 106 15,0-70-15,106 281 16,35 1-16,0 0 47,35 35-47,141 141 15,-70 35-15,0 36 16,0-36-16,-71-35 16,-35 106-16,106-35 15,-71-71-15,0 0 16,1-70-16,-1-71 16,-35 35-16,-71-141 62,-105-176-46,35 35-16,35 35 15,71 36-15,35 105 16,0 36 0,35 35 15,71 106-16,-36 35-15,1-35 16,0 141-16,-36-35 16,0-142-16,0 71 15,1-35-15,-36-71 16,0 1 0,0-213 46,-106-140-46,35-1-16,-35-70 15,71 71-15,35 246 16,0 1-16,0 34 16,71 36 15,70 36-31,70 246 15,-105-71-15,0 36 16,-35 0-16,-36 0 16,71 0-1,-106-106-15,0 0 16,0 1-16,0-37 16,0-34-16,-212-283 62,106 106-46,-141-211-16,0-71 15,0 0-15,177 211 16,35 1-16,35 70 16,0 71-16,35 35 46,106 106-30,-35 141-16,0-36 16,-36-34-16,36 34 15,-35 36-15,-1-70 16,-35-36-16,-35-35 16,36 0-16,34-36 15,-70-35 1,0-105 31,-247-177-32,0-141-15,-35 35 16,35 36-16,71-1 16,141 283-16,35-1 15,0 1 1,35 35-16,106 0 15,71 212-15,-36-36 16,0 1-16,-105-72 16,35 72-16,-36 35 15,-70-71-15,36 70 16,-36-140-16,0-1 16,0 1-1,0-36 16,-36-105-15,-105-213 0,0 37-16,106-1 15,35 70-15,0-70 16,0 106-16,0 106 16,0 0-16,35 70 62,106 141-62,-35 106 16,0-105-16,35-1 15,-70 71-15,-36-141 16,0 0-16,0 0 16,1-36-16,-36-34 15,-71-107 32,-141-247-31,-105 1-16,35-1 15,-71-140-15,282 281 16,1 107-16,211 176 62,0 35-62,-70 71 16,34-36-16,-34 0 16,0 107-16,-1-107 15,-35 0 1,-35-140-16,36 69 16,-1-69-16,-35-1 46,-141-35-46,0-106 16,0-70-16,0-142 16,-36-35-16,71 177 15,71 0-15,35 70 16,0 71 0,35 140 30,71 142-30,0-70-16,-35 70 16,34 0-16,36-36 15,-105-105-15,70 71 16,-71-142 0,-35-70 30,-35-142-46,-71-70 16,0-70 0,35 70-16,1 176 15,-71-140-15,141 175 16,35 72 31,106 140-47,35 36 15,-34 35-15,34 70 16,-105-105-16,-36-71 16,35-35-16,-34-36 15,-36-35 17,0-105-17,-141-106-15,-36-36 16,36-106-16,-71-34 15,1 105-15,105 106 16,106 105-16,0 1 16,0 0-1,106 70 1,105 177 0,1-36-16,35 36 15,-71-1-15,-35 1 16,1 0-16,-72-36 15,-35-70-15,1-36 16,-36 1-16,0-36 63,-247-176-63,70-106 15,-140-70-15,70-1 16,-141 1-16,247 140 15,105 107-15,72 70 47,105 70-47,-35 107 16,35 70-16,-35-71 16,-71-35-16,35 36 15,1-1-15,-36-70 16,-35-36-16,0 1 15,0-36 1,0 0 15,-106-70-15,-105-141-16,105-1 16,-35-34-16,35 105 15,106 71-15,0-106 16,71 141-16,-1-36 15,71-34-15,-105 70 16,34 0-16,-35-36 16,-35 72 15,0 70-15,0 35-16,0 106 15,71 0-15,-36-71 16,-35 36-16,71-107 15,-1 1-15,-70-35 16,-35-212 47,-106-177-63,70 36 15,-70-106-15,0 106 16,-35-36-16,105 248 15,71 34 1,-35 36-16,70 0 63,71 71-63,35 105 15,-70 1-15,70 70 16,70 70-16,-69-70 15,-1-35-15,0-1 16,-141-105-16,70 0 16,-70-35-16,36-71 15,-72 0 17,-105-71-17,0-141-15,-35-70 16,-1 0-16,-34 0 15,140 105-15,36 36 16,35 106-16,0-36 16,0 36-1,70 35-15,-34 0 16,105 35-16,0 107 16,35 104-16,36 1 15,-177-35 1,36 35-16,-1-141 15,-34 35-15,-36-35 16,35-71-16,0 0 16,-211-105 31,-36-142-32,0-35-15,-70-106 16,35 1-16,-70-72 15,35 213-15,140 34 16,178 177 15,105 0-31,106 177 16,-36-1-16,-69-35 16,-1 36-16,-71-36 15,36 70-15,0-105 16,-106 0-16,35-35 15,0 34-15,-70-105 79,-35-141-79,-1-35 15,-35-71-15,106 106 16,-35-177-16,-71 177 15,71-35-15,0 35 16,-71 35-16,141 141 47,212 247-31,-35 36-16,-1 35 15,-140-142-15,35 72 16,-36-107-16,1 36 15,-1-107-15,-70-69 16,36-1-16,-36 0 16,-71-35 15,-141-106-15,-105-246-16,-1 105 15,-105-247-15,35 35 16,-141 36-1,211 176-15,213 106 16,210 141 15,142 176-15,-106-35-16,1 71 16,-1-71-16,-71 71 15,71-1-15,-105-105 16,34 71-16,-35-36 15,-35-35-15,36-36 16,-36 1-16,35-36 16,-35 0-16,-71-105 47,-105-142-47,35 36 15,-35-142-15,-107-35 16,177 71-16,106 176 15,-35 36-15,35-1 16,0 36 15,35 35-15,36 0-16,35 176 16,70 71-1,-105-35-15,35 0 16,-36 35-16,1-36 15,-1-70-15,1 36 16,-1-142-16,-140-141 63,-71-247-48,35 36-15,-141-212 16,71 105-16,34 107 15,142 176-15,0 70 16,36 36 0,34 35-1,36 0-15,35 141 16,-35-70-16,141 176 16,-106-36-16,36 36 15,-36 0-15,-71 0 16,-35-71-16,71 36 15,-35-36-15,-71-105 16,35 35-16,-35-71 16,0 0 31,-176-211-32,-177-36-15,-35-176 16,141-35-16,-71-36 15,248 318-15,-36 0 16,106 71 0,0 34-16,71 72 31,70 34-31,-35 71 16,35 36-16,35 34 15,-70 36-15,-36-106 16,-34 36-16,-1 70 15,-35-106-15,35-71 16,-35 1-16,0-36 16,0 0-16,0 1 31,-70-36-15,-1 0-16,1-106 15,-1-70-15,36-1 16,-36 71-16,36-70 15,35 0 1,0 70-16,0 70 16,106 36 31,35 212-32,0 106-15,-70-177 16,34 106-16,-69-36 15,-1-70-15,-35-35 16,35 71-16,1-177 16,-36 70-16,-142-70 47,-69-282-32,-1-71-15,-35-105 16,35 70-16,-34 35 15,104 176-15,178 107 32,175 70-17,-34 141-15,34 141 16,-34 36-16,-36-71 16,-141-106-16,35 35 15,0-35 1,36-70-16,-71-1 15,-35-105 32,-71-177-31,0-70-16,-35-71 16,35 142-16,71 70 15,35 105-15,0-70 16,35 248 31,71 34-32,-35 36-15,70 70 16,-71-106-16,36 36 16,-71-106-16,71 0 15,-35-1-15,-1-34 16,-70-177 31,0-70-47,-35-106 15,0 105-15,-36-70 16,1 106 0,70 35-16,0 71 15,0-36-15,141 177 63,-106 35-63,71 0 15,35 106-15,-71-105 16,-34-1-16,34 35 16,1-35-16,-71-70 15,106 35-15,-106-36 16,-71-140 46,-35-142-62,0-35 16,-70-35-16,-36 35 16,36 70-16,141 107 15,105 35 16,1 70-15,176 106-16,-141 0 16,35 0-16,-106 0 15,0-35-15,1-35 16,-36 34-16,35-69 16,-35-1-16,0 0 15,-35 1 1,-71-36-1,-35-71 1,35-35-16,-35-70 16,35 35-16,35 105 15,71 1-15,0 0 32,106 35-17,-71 35 1,36 0-16,-71 36 15,0 0-15,0-36 16,0 0-16,0 36 16,0-36-1,0 35 1,-35-70 0,-1 0 15,1 0-31,0 0 15,35-35 17,35 35-17,36 0-15,-36 0 16,36 0-16,-1 0 16,-35 0-1,1 0-15,-36 35 16,0 71-1,0-70-15,0-1 16,-106 35-16,106-34 16,-35-1-16,-1 0 15,-34 36-15,34-71 16,36 35-16,-35-35 16,106 0 30,-36 0-30,71 0-16,-71-70 16,0 34-16,-35 1 15,0 0 1,0-36-16,-35 1 16,0 34-1,-36 1-15,1 35 16,-1 0-16,36 0 15,35 35 17,0 71-32,0-35 15,35 70-15,36-71 16,-1 1-16,-34-36 16,-36 0-16,70 1 15,-35-1-15,1-35 63,-36-141-63,-71 0 15,1-36-15,70 72 16,-71 69-16,71-34 31,0 140 32,0 1-48,35-1 1,71 1 0,-71-36-16,36 1 15,-1-1 1,-34-35-1,-1 0-15,0 0 16,1 0 0,-36-71-1,0-35 1,-36 1-16,1 69 16,0-34-16,-1 70 15,1 0 1,-35 0-16,34 0 15,1 0-15,35 35 32,0 0-32,0 36 15,0 35-15,0-71 16,71 71-16,-36-71 16,0 0-1,0 1 1,36-36-1,-36 0 1,36 0-16,-36 0 16,0 0-16,1 0 15,-1-71-15,-35 36 16,0 0-16,0-1 16,0 1-16,0-36 15,0 36 1,-71 35-1,36 0 1,-35 0 0,70 35-16,-36 36 15,36 0-15,0-36 16,0 35-16,0-34 16,0-1-16,0 0 15,0 36-15,0-36 16,71 0-16,-1 36 15,-34-71-15,34 0 16,36 0-16,0 0 16,-36 0-1,1 0-15,-71-35 16,0-71-16,0-35 16,-141-71-16,-71-70 15,36 105-15,70 107 16,-106-36-16,142 71 15,-71 35-15,0 0 16,35 0-16,0 0 16,35 0-16,1 0 15,-1 0-15,36 0 16,-36 0-16,1 35 16,-36-35-16,106 35 15,-71 36-15,36-36 16,0 36-16,35-36 15,0 35-15,0-34 16,0-1 0,35 0-16,0 1 15,107-1-15,-37-35 16,37 0-16,-37 0 16,-69 0-16,105-35 15,-106-36-15,-35-35 16,0 36-16,0-71 15,0 35 1,0 35-16,-71-105 16,-34 70-16,34 35 15,-176 1-15,71 70 16,-1-35-16,36 35 16,106 0-16,0 0 15,-36 0-15,71 70 16,0 1-16,0 70 15,106-35-15,-35 35 16,-1-35-16,106 70 16,-34-35-16,-37-35 15,-34-36-15,105 1 16,-35-36-16,-70 1 16,35-36-16,35 0 15,-70 0-15,-36 0 16,0 0-16,0-71 15,-35-35-15,0 36 16,0-72-16,-176-34 16,70 35-16,-35 106 15,70-1-15,1 1 16,-71 35-16,70 0 16,-35 0-1,71 0-15,0 35 16,35 36-16,0 35 15,0 0-15,0-1 16,35 37-16,-35-107 16,35 35-16,71 72 15,-106-107-15,0 35 16,71 1-16,-1 35 16,71 0-16,-105-36 15,105-70-15,-35 35 16,70-35-16,-105 0 15,34 0-15,-105-70 16,0-36-16,0-35 16,-70-35-16,-106-36 15,-36 71-15,-106 0 16,107 35-16,70 106 16,-1-71-16,1 71 15,0 0-15,-35 0 16,141 0-16,-36 0 15,36 71-15,35 35 16,0-1-16,0-34 16,35 35-16,0-36 15,71 72 1,-35-107 0,-1 35-16,36-34 15,35 34-15,36-35 16,-72-35-16,1 0 15,-70 0-15,34 0 16,-35-35-16,1 0 16,-36 0-16,0-36 15,-71 71-15,1-106 16,-36 36-16,0 34 16,35 36-16,36 0 15,-36 0-15,36 0 16,0 0-16,0 0 15,-1 0 1,36 36 0,0 34-1,0-34-15,0 34 16,0 1-16,0 70 16,106-106-16,71 36 15,70-36-15,35 0 16,-106-35-16,-35 0 15,-35 0-15,-35 0 16,-71-106 15,-106 36-15,0 34-16,-141-105 16,-35 106-16,-71 0 15,71-36-15,35 71 16,35 0-16,36 0 15,141 0-15,-1 0 16,36 36 47,36-1-32,105-35-31,70 35 15,36 0-15,-70-35 16,34 71-16,-70-71 16,-105 35-16,70 0 15,-106-105 32,-106-1-31,-141 36-16,-71-35 15,-70-36-15,-35 70 16,105 36-16,142 0 16,70 0-16,106 36 47,71-1-47,-36-35 15,141 35-15,-105 1 16,70-36-16,71 0 15,-1 35-15,-34-35 16,70 0-16,-106 0 16,35 0-16,-105 0 15,-1 0-15,-105-35 47,-212 35-31,-35-36-16,0 36 15,35 0-15,106 0 16,35 0-16,70 0 31,36 36-31,0-1 16,36 0-16,-1-35 16,0 35-16,1-35 31,34 0-16,-35 0-15,36 0 16,-36-35-16,-35-35 16,0-1-1,0 36-15,0-1 16,-35-34 0,0 70-16,-1 0 15,-34 0-15,35 0 16,-1 0-1,36 70 1,0 1-16,36-36 16,-36 36-16,0-36 15,0 0 1,35-105 46,-35-71-46,35-36-16,-35 71 16,0 71-16,0 0 15,35 35 32,36 70-47,35 107 16,-71-142-16,-35 36 15,71 105-15,-36-141 16,0 1-16,-35 69 16,71-34-1,-71-106 32,0-106-47,-36 0 16,-105-106-16,36 70 15,-37 36-15,72 71 16,70 34 0,0 107 62,35 70-78,71 35 15,-35-70-15,34 71 16,-105-142-16,106 71 16,-35-36-16,-36-35 15,-35-70 32,0-106-31,-35-141-16,-36-71 15,-35 71-15,-70-71 16,-106 36-16,141 175 16,105 107-1,72 35 17,105 0-32,-71 106 15,-34-71-15,34 106 16,71 36-16,-35-1 15,-71-35-15,1 106 16,69-70-16,-34-107 16,-36 71-16,1-70 15,-1-36-15,-106-35 63,-35-247-48,36 0-15,-106 0 16,34 71-16,-69-71 16,211-423 281,0 740-266,35 1-31,0 70 15,1 35-15,-36-70 16,0 35-16,0-70 16,0 35-16,0-1 15,0-69-15,0-1 16,0 0-16,0 1 16,-36-1-1,-34-35 1,-1-106-1,71-106-15,-70 71 16,70 35-16,35 1 16,106 34-16,-70 36 15,-36-1 1,-35 107 46,0 35-46,0 70-16,-35-35 16,35 0-16,0-105 15,0 34-15,0-34 16,0-213 46,0-105-46,0 106-16,0 70 16,35 0-16,0 71 15,-35 105 79,0 36-78,0 35-16,0-35 15,0-35 1,0-1-16,0-35 16,0-70 30,0-106-30,0 35-16,106-70 16,-71 70-16,71 35 15,-106-34-15,35 105 16,1-71-16,-1 212 78,0 35-62,71-34-16,-71-37 15,71 72-15,-71-142 16,-35 36-16,0-36 16,36 35-16,-36-211 93,0-141-93,-141 35 16,105 71-16,1 141 16,35-1-16,0 107 62,0 35-62,0-36 16,0 1-16,0 35 15,-35-36-15,-1 71 16,1-35-16,0 35 16,35-35-16,0-71 15,-35 1-15,35 34 16,-36-70 15,36-35-15,-70-212-16,70-71 15,0 71-15,0-35 16,-35 141-16,-36 0 16,71 106-16,-35 35 31,-1 0 0,1 0-15,35 35-16,0 36 15,-35-71-15,0 35 47,70-70 31,0-1-31,-70 36 0,-36 0-31,1 36-1,-1-1-15,36 0 32,35 0-17,0 1 1,176-36-16,36 0 15,0 0-15,-1 0 16,36 0-16,-106 0 16,-70 0-16,-1 0 15,-34 0 32,-72-36-31,-175 36-16,-71-35 15,-71 0-15,71 35 16,140 0-16,72 0 16,-1 0-16,142 0 47,105 0-47,1 0 15,34 0-15,72 0 16,-107 0-1,36 0-15,-71 0 16,-35 0-16,-36 0 16,-140 0 46,-142 0-62,-70-71 16,35 36-16,-35 35 15,105 0-15,71 0 16,71 0-16,35 35 47,35 1-31,71-36-16,35 70 15,71-70-15,70 35 16,0-35-16,1 0 15,-1 0-15,-106 0 16,-35 0-16,-105 0 16,-1 0-16,-70 0 31,-107 0-31,1 0 16,-70 0-1,-177 0-15,0 0 16,-36-35-16,177 35 15,106 0-15,106 0 32,35 35-17,35 36-15,142-36 16,-72-35-16,-69 0 16,70 0-16,-36 0 46,-176 0 33,-35 0-79,0 0 15,0 0-15,35 0 16,71 0-16,-36 0 15,36 0 48,176 71-47,177-71-1,105 0-15,-70 0 16,35 0-16,0 0 15,-177 0-15,36 0 16,-105 0-16,-72 0 16,36 0-16,0 0 15,-71 0-15,36 0 16,-107 0 31,-175 0-47,-36-35 15,-36 35-15,1 0 16,106 0-16,105 0 16,1 0-16,140 0 78,107 0-78,70 0 15,35 0-15,-70 0 16,-71 0 0,-71 0-16,-35 0 15,1 0-15,-1 0 32,0 0-17,-141 0 32,-70 0-47,-36 0 16,107 0-16,34 0 15,36 0-15,-1 0 16,36 35 46,177 0-46,35 0-16,70-35 16,-106 0-16,36 0 15,-142 0-15,-34 0 16,-1 0 15,-70-35-31,-142 0 0,1 0 16,-142-1-1,36-34-15,-35 34 16,70 36-16,35 0 16,141 0-16,36 0 15,176-35 63,-35 0-62,-35 35-16,-1-35 16,-34 35-16,-1 0 47,35 0-32,-34 0-15,69 0 16,-34 0-16,0 0 15,-36 0-15,35 0 16,1 0-16,0 35 16,-36-35-1,0 0 1,0 0-16,1 0 16,-1 0-16,0 0 15,36 0 1,-1 0-16,-34 0 15,-1 0 1,0 0-16,-35-35 16,0-1 15,-35 36-31,-36 0 16,36 0-16,-36 0 15,36 0-15,-71 0 16,71 36-16,0-36 15,35 70 1,0-35-16,0 1 31,0-1-15,0 0 0,70-35-1,71 0-15,-35 0 16,0 0-16,-35-35 15,-71 0 1,0-1 0,0 1-16,-71 35 15,-70 0-15,0 0 16,0 0-16,35 0 16,0 0-16,36 35 15,-1 36-15,71-36 16,0 36-16,0 35 15,0-1-15,0 1 16,0-35-16,0 35 16,-35-106-16,35 106 15,-36-71-15,36 0 16,-35-35-16,0 0 31,-36-35-15,71-71-1,-35 0-15,35-35 16,-35 35-16,35 141 63,0 71-48,0 0 1,0 0-16,35 35 15,-35-35-15,0 0 16,0 35-16,0-71 16,0 36-16,0-70 15,0-1-15,0 0 16,0 0 15,-35-35-15,-36 0-1,1-176-15,-1 70 16,36 0-16,35 71 16,0 0-16,0-36 15,35 71 1,-141 0 62,36 71-62,-36-1-16,35 107 15,1-36-15,70-71 16,0 1-16,0 35 16,0-36-16,0-34 15,0-1-15,0 35 16,35-70 15,-35-35-15,0-35-16,0-1 15,0 0-15,0 1 16,0-36-16,0 36 16,-70-107-16,34 71 15,-34 36-15,-1-1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02-06T19:07:11.442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006BA6-02BF-4743-9C01-F10D23A0C2C7}" emma:medium="tactile" emma:mode="ink">
          <msink:context xmlns:msink="http://schemas.microsoft.com/ink/2010/main" type="inkDrawing" rotatedBoundingBox="14603,10083 17149,7549 18328,8734 15782,11268" shapeName="Other">
            <msink:destinationLink direction="with" ref="{0249CBEC-0C97-4C13-9DF7-AB76A6E362E7}"/>
          </msink:context>
        </emma:interpretation>
      </emma:emma>
    </inkml:annotationXML>
    <inkml:trace contextRef="#ctx0" brushRef="#br0">1524 408 0,'0'35'16,"0"71"-16,0-35 15,0 35-15,0-71 16,0 141-16,106 1 16,-106-107-16,35 36 15,36-35-15,-71-1 16,35-70-16,0 0 31,1 0-15,34-35-16,-34-71 15,-1 0-15,35-70 16,-34 70-16,-1-35 16,-35 35-16,0 35 15,0 1-15,0 35 16,0-1-16,-35 36 62,35 36-62,0 69 16,0-34-16,0 35 16,0 0-16,0-1 15,0-34 1,0 0-16,35-71 15,0 0 1,36 0-16,-1 0 16,1-106-16,-36-71 15,0 72-15,-35-37 16,0 72-16,0-1 16,0 1-16,0-1 15,0 36-15,-35 0 16,0 35 15,0 0-15,-36 35-16,36 0 15,-36 71-15,1-35 16,34 34-16,36 1 16,-35-70-16,35 69 15,0-69-15,0-1 16,0 0-16,35-35 47,36 0-47,-36-70 15,0-36-15,1 0 16,-36 35 0,0 1-16,0-1 15,0 36-15,0 0 16,-36-1-16,1 36 15,0 0-15,-36 0 16,36 0 0,35 177-1,0-71-15,0 0 16,0-1-16,0 1 16,0-35-16,0 35 15,35-106-15,-35 70 16,71-35-16,-36-35 31,0 0-31,36 0 16,-36-105-16,1-107 15,34 36-15,-35 34 16,-35 1-16,0 0 16,0 35-16,0 36 15,-35-1-15,0 71 16,-36 0-1,36 0 1,0 0 0,-1 0-16,1 36 15,35 34-15,-35 71 16,0-35-16,-1 0 16,36-71-16,0 0 15,0 36-15,0 0 16,0-36-1,0 0-15,36-35 16,34 0-16,-35-35 16,36-36-16,-36-35 15,36 36-15,-71-36 16,0 0-16,0 36 16,0 34-16,0 1 15,-35-35-15,-1 34 16,1 1-16,-71 35 15,36 0-15,-36 0 16,71 0-16,-71 0 16,70 35-16,1 36 15,35-1-15,0 36 16,0 0-16,0 0 16,0-36-1,0 36-15,106 0 16,-106-71-16,106-35 15,0 36-15,35-36 16,-106 0-16,71 0 16,-71-36-16,36-69 15,-71 34-15,35-35 16,-35-35-16,0 70 16,0 1-16,-71-71 15,1 141-15,-36 0 16,71-35-16,-106 35 15,70 0-15,1 0 16,-1 0-16,36 0 16,-36 0-16,36 0 15,35 35 1,0 0 0,0 36-1,106-71-15,-36 0 16,36 0-16,0 0 15,-36 0-15,1 0 16,-36 0-16,-35-71 16,71 36-1,-71 0 1,0-1-16,0 1 16,-71 35-1,36 0-15,-36 0 16,36 0-16,0 0 15,-36 0-15,1 35 16,35 1 15,35-1-15,0 0-16,70-35 16,36 35-16,-36-35 15,72 0-15,-72 0 16,1 0-16,-36 0 15,0 0 17,-70-35-17,-71 35 1,0 0-16,-35-35 16,-35 35-16,35 0 15,35 0-15,71 0 16,-71 0-16,70 0 47,72 0-32,70 0-15,-36 0 16,1 0-16,-36 0 16,36 0-16,-36 0 15,-70 0 48,-107 0-48,72 0-15,-36 35 16,71 0-16,-1-35 16,36 36-1,0-1 1,36 35-1,70-70 1,-1 36-16,72-36 16,-107 0-16,71 0 15,-70 0 1,-106 0 31,-36 0-32,-70 0-15,35 0 16,71 0-16,-36 0 16,1 0-1,105 35 48,36-35-48,-1 0-15,1 0 16,-1 0-16,1 0 16,-177 35 62,71 1-78,-36-36 15,36 35-15,0 0 32,35 0-17,0 1 17,35-36-17,36 0-15,-1 0 16,-35 0-1,1 0 1,-1 0-16,-70-36 16,-36 36 15,36 0-31,-36 0 16,36 0-1,70 0 79,36 0-94,-36 0 16,36 0-16,-107 0 62,-105 0-46,-70 0-16,34-35 15,-34 35-15,-107 0 16,177 0-16,35 0 16,36 0-16,105 0 46,176 0-46,-34 0 16,70 0-16,0 0 16,-36 0-16,1 0 15,-71 0-15,-35-70 16,-35 34-16,-107 1 47,-70 35-47,-35 0 15,0 0-15,-35 0 16,-1 0-16,36-71 16,-35 71-16,105 0 15,36 0-15,141 0 63,141 36-63,-71-36 15,142 35-15,-107-35 16,1 0-16,-71 0 16,-35 0-16,-35 0 15,-177 0 32,-141 0-47,-35-71 16,70 36-16,-70 35 15,0-35-15,105 35 16,1 0-16,140 0 16,72 0 31,70 0-32,-1 0-15,-69 0 16,70 0-16,-71 0 15,35 0-15,-105 0 94,0 0-78,-71 0-16,71 35 15,-1 0 1,36 1 0,0-1-1,0 0 1,106 36-16,35-36 16,0-35-16,1 0 15,-1 0-15,-35 0 16,-36 0-16,-35 0 15,-70 0 32,-71 0-31,0 0-16,1 0 16,34 0-16,-35 0 15,36 0-15,34 0 16,1 0-1,35 71 17,35-36-32,1 36 15,-1-36 1,0-35-16,36 0 16,-36 0-16,0 0 15,71 0-15,-35-71 16,-36 1-16,0-1 15,1 1-15,-36-72 16,0 37-16,0-1 16,0 71-1,0 70 32,0 71-47,0-36 16,0 1-16,0 35 15,0 35-15,0-35 16,0 70-16,0-35 16,0 0-16,0-35 15,0 35-15,0-106 16,0 36-16,0-106 78,0-106-78,0 70 16,-36-70-16,1 0 15,0-36-15,-71-70 16,71 177-16,-36-71 16,36 70-16,35 177 62,0 35-46,70 36-16,-70-36 15,36 0-15,-36 0 16,0-35-16,0 0 16,0-36-16,0 36 15,0-71-15,0 0 16,0 1-1,35-36 1,0 0 0,36-71-1,-71-35-15,35 1 16,-35-37-16,0-34 16,0-36-16,0 142 15,35-71-15,1 141 16,-36-36 31,35 72-32,-35 34-15,0 36 16,0 0-16,0 0 16,0-36-16,0 1 15,0-36-15,0 71 16,0-177 46,0-70-62,0 0 16,0 0-16,0 0 16,0 35-16,0 36 15,-35 140 63,-1 36-62,1-35-16,0 34 16,35 1-16,0 0 15,0 0-15,0-71 16,0 0-1,35-35 32,0-176-47,71 35 16,-71 35-16,1 0 16,-1 36-16,0 34 15,-35 1-15,-35 35 78,-36 35-78,36 71 16,0-70-16,0 34 16,-1-35-1,36 1 1,0-1-1,36-35 32,69-106-47,-105 36 16,36-1-16,-36 36 16,0-71-16,0 71 15,-36-36 1,1 71-16,0 0 15,0 0 1,-1 71 0,36 34-1,-35 1-15,35 0 16,0 0-16,0-71 16,-35 36-16,35-36 15,0 36-15,70-71 47,-34-71-31,-1 0-16,35-34 15,-70-1 1,0-35-16,0 35 16,0 35-16,0-70 15,-105 106-15,-37-71 16,72 106-16,-1 0 15,-35 0-15,71 0 16,-35 0-16,34 35 16,1 71-16,35-35 15,-35 35-15,35-1 16,0-34-16,0 0 16,0-36-16,35 71 15,0-106-15,36 70 16,-36-70-16,36 0 15,-1 0-15,1 0 16,-36 0-16,36-35 16,-36-71-1,-35 0-15,0 36 16,0-1-16,0 36 16,0-36-16,-35 36 15,-71 0 1,35 35-16,36 0 15,-71 0-15,36 70 16,34 36 0,-34-35-16,35 35 15,-1 35-15,36-106 16,-35 71-16,35-36 16,0-34-16,0 34 15,0-35-15,0 1 16,0 34-16,35-70 15,36 0-15,-1 0 16,1-35-16,70-106 16,-106 70-16,1-35 15,-1-70-15,-35 106 16,0-1-16,0 36 16,0-36-16,-35 36 15,-1 35-15,-34 0 16,-1 35-16,36 0 15,-36 71-15,36 0 16,-106-35-16,106-1 16,-36 36-16,36 70 15,0-70-15,-36 71 16,0-72 0,71-34-16,0 35 15,0-71-15,0 71 16,0-71 15,0-176-15,106-71-1,-35-34-15,-36 104 16,0-175-16,-35 105 16,0 71-16,36 35 15,-36 36-15,0 34 16,-106 36 15,35 0-31,-35 36 16,-35 70-16,-70-36 15,105 36-15,0 106 16,0-107-16,71 107 16,0-71-16,35 0 15,0-35-15,0 0 16,0-35-16,105-1 15,1-70-15,71 0 16,-1 0-16,106 0 16,-70-141-1,70-35-15,-70-1 16,-36 1-16,-105 35 16,-36 0-16,36 0 15,-71 105-15,0 1 16,0-36-16,-71 36 15,-35 35 1,-70 0-16,70 35 16,-70 1-16,70 34 15,-35 36-15,35 35 16,-35-35-16,70 70 16,-35-34-16,71 34 15,35-70-15,-35 35 16,35-106-16,0 36 15,0-36 1,35-35-16,71-35 16,-71-1-16,142-140 15,-72 35-15,107-177 16,-177 142-16,1-36 16,34-35-16,-70 71 15,0 70-15,0 36 16,0 34-16,0 1 15,0 70 32,0 106-47,-35 1 16,-36 69-16,1 1 16,-1 0-16,-105 35 15,105-71-15,-105 71 16,176-106-16,-71-35 15,36-36-15,35-34 16,35-72 31,1-175-47,105-36 16,-35 70-16,-71 1 15,35-71-15,-70 0 16,0 71-16,36-1 15,-36 142-15,0 0 32,-36 35-17,-69 141 1,-1 0-16,35 0 16,-105 106-16,-36 0 15,71-35 1,0 105-16,70-105 15,-34 35-15,69-106 16,36 0-16,0-35 16,0-36-16,36-34 15,69-36 1,72-36-16,-1-69 16,71-178-16,0-34 15,-35-71-15,-71-36 16,-35 72-16,-36 34 15,-70 71-15,0 106 16,0 106-16,0 0 16,-35 35-1,-71 0-15,36 105 16,-107 72-16,1-1 16,-1-70-16,107 0 15,-71 141-15,35-71 16,71-141-16,-1 71 15,36-70-15,0 34 16,0 1 0,141-71-1,1 0-15,69-71 16,-34 1-16,105-72 16,-71 1-16,-34 0 15,-107-35-15,-34 141 16,-1-1-16,-70 177 47,-36-70-47,-70-1 15,35 36-15,-70 35 16,-106-35-16,246-35 16,-105 140-16,71-69 15,-36-1-15,71-35 16,-1-1-16,36-69 15,0-1 1,0 0 0,36-35-16,34-35 15,106-106-15,-34-71 16,69-105-16,-70 105 16,-105 71-16,69-71 15,-34 71-15,-36 106 16,1 0-16,-72 35 94,1 0-63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5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7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23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0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2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3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9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C373-0EF0-4BEC-A971-79E13939BD73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7CF3-191F-47FB-AC1E-222042904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9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emf"/><Relationship Id="rId2" Type="http://schemas.openxmlformats.org/officeDocument/2006/relationships/image" Target="../media/image6.jpeg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customXml" Target="../ink/ink4.xml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71720"/>
            <a:ext cx="9144000" cy="2387600"/>
          </a:xfrm>
        </p:spPr>
        <p:txBody>
          <a:bodyPr/>
          <a:lstStyle/>
          <a:p>
            <a:r>
              <a:rPr lang="en-US" dirty="0" smtClean="0"/>
              <a:t>Bunny Jump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320"/>
            <a:ext cx="9144000" cy="1655762"/>
          </a:xfrm>
        </p:spPr>
        <p:txBody>
          <a:bodyPr/>
          <a:lstStyle/>
          <a:p>
            <a:r>
              <a:rPr lang="ru-RU" dirty="0" smtClean="0"/>
              <a:t>Проект Алексеева Данила.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5985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5300" y="2460625"/>
            <a:ext cx="3327400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0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23925"/>
            <a:ext cx="6616700" cy="4351338"/>
          </a:xfrm>
        </p:spPr>
        <p:txBody>
          <a:bodyPr/>
          <a:lstStyle/>
          <a:p>
            <a:r>
              <a:rPr lang="ru-RU" dirty="0" smtClean="0"/>
              <a:t>Эта казуальная игра подходит для всех без исключения, кому нужно скоротать время.</a:t>
            </a:r>
          </a:p>
          <a:p>
            <a:r>
              <a:rPr lang="ru-RU" dirty="0" smtClean="0"/>
              <a:t>Можно добавить больше уровней, сгладить </a:t>
            </a:r>
            <a:r>
              <a:rPr lang="ru-RU" dirty="0" err="1" smtClean="0"/>
              <a:t>отрисовку</a:t>
            </a:r>
            <a:r>
              <a:rPr lang="ru-RU" dirty="0" smtClean="0"/>
              <a:t> кадров и т. д.</a:t>
            </a:r>
          </a:p>
          <a:p>
            <a:r>
              <a:rPr lang="ru-RU" dirty="0" smtClean="0"/>
              <a:t>Что можно делать с этим проектом? Конечно же играть и проводить весело время!</a:t>
            </a:r>
            <a:endParaRPr lang="ru-RU" dirty="0"/>
          </a:p>
        </p:txBody>
      </p:sp>
      <p:pic>
        <p:nvPicPr>
          <p:cNvPr id="4" name="Picture 6" descr="https://pp.userapi.com/c852032/v852032240/b15c2/CJHNlANYO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80" y="495299"/>
            <a:ext cx="4085820" cy="54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2511425"/>
            <a:ext cx="5854700" cy="1325563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 </a:t>
            </a:r>
            <a:endParaRPr lang="ru-RU"/>
          </a:p>
        </p:txBody>
      </p:sp>
      <p:sp>
        <p:nvSpPr>
          <p:cNvPr id="4" name="Сердце 3"/>
          <p:cNvSpPr/>
          <p:nvPr/>
        </p:nvSpPr>
        <p:spPr>
          <a:xfrm>
            <a:off x="5105400" y="4330700"/>
            <a:ext cx="1879600" cy="1828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ердце 5"/>
          <p:cNvSpPr/>
          <p:nvPr/>
        </p:nvSpPr>
        <p:spPr>
          <a:xfrm>
            <a:off x="1905000" y="546100"/>
            <a:ext cx="1130300" cy="11303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ердце 6"/>
          <p:cNvSpPr/>
          <p:nvPr/>
        </p:nvSpPr>
        <p:spPr>
          <a:xfrm>
            <a:off x="8763000" y="546100"/>
            <a:ext cx="1041400" cy="10414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5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9352" y="2748859"/>
            <a:ext cx="3283226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Введение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4237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4951" y="382586"/>
            <a:ext cx="9153939" cy="4351338"/>
          </a:xfrm>
        </p:spPr>
        <p:txBody>
          <a:bodyPr/>
          <a:lstStyle/>
          <a:p>
            <a:r>
              <a:rPr lang="ru-RU" dirty="0" smtClean="0"/>
              <a:t>Идеей для проекта я вдохновлялся игрой </a:t>
            </a:r>
            <a:r>
              <a:rPr lang="en-US" dirty="0" smtClean="0"/>
              <a:t>Doodle Jump:</a:t>
            </a:r>
            <a:endParaRPr lang="ru-RU" dirty="0"/>
          </a:p>
        </p:txBody>
      </p:sp>
      <p:pic>
        <p:nvPicPr>
          <p:cNvPr id="1030" name="Picture 6" descr="https://pp.userapi.com/c852032/v852032240/b15c2/CJHNlANYO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04899"/>
            <a:ext cx="4085820" cy="54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ÐÐ°ÑÑÐ¸Ð½ÐºÐ¸ Ð¿Ð¾ Ð·Ð°Ð¿ÑÐ¾ÑÑ doodle jump Ð¼ÐµÐ½Ñ"/>
          <p:cNvSpPr>
            <a:spLocks noChangeAspect="1" noChangeArrowheads="1"/>
          </p:cNvSpPr>
          <p:nvPr/>
        </p:nvSpPr>
        <p:spPr bwMode="auto">
          <a:xfrm>
            <a:off x="879475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2" descr="Картинки по запросу doodle jump меню"/>
          <p:cNvSpPr>
            <a:spLocks noChangeAspect="1" noChangeArrowheads="1"/>
          </p:cNvSpPr>
          <p:nvPr/>
        </p:nvSpPr>
        <p:spPr bwMode="auto">
          <a:xfrm>
            <a:off x="155575" y="-1736725"/>
            <a:ext cx="2362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4" descr="Картинки по запросу doodle jump меню"/>
          <p:cNvSpPr>
            <a:spLocks noChangeAspect="1" noChangeArrowheads="1"/>
          </p:cNvSpPr>
          <p:nvPr/>
        </p:nvSpPr>
        <p:spPr bwMode="auto">
          <a:xfrm>
            <a:off x="307975" y="-1584325"/>
            <a:ext cx="2362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Картинки по запросу doodle jump мен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45" y="1104899"/>
            <a:ext cx="4085820" cy="552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6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p.userapi.com/c845020/v845020606/1a104b/oTgwaU69OL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546100"/>
            <a:ext cx="44196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doodle ju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3" y="546100"/>
            <a:ext cx="4419601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900" y="2651125"/>
            <a:ext cx="5575300" cy="1325563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0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3400" cy="1325563"/>
          </a:xfrm>
        </p:spPr>
        <p:txBody>
          <a:bodyPr/>
          <a:lstStyle/>
          <a:p>
            <a:r>
              <a:rPr lang="ru-RU" dirty="0" smtClean="0"/>
              <a:t>Всю программу удалось уместить в 3 файла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 descr="https://pp.userapi.com/c848532/v848532638/123ace/3lv_5E3pw9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91" y="2538412"/>
            <a:ext cx="9649218" cy="31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Рукописный ввод 9"/>
              <p14:cNvContentPartPr/>
              <p14:nvPr/>
            </p14:nvContentPartPr>
            <p14:xfrm>
              <a:off x="5835280" y="2966220"/>
              <a:ext cx="1301400" cy="14580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3520" y="2882340"/>
                <a:ext cx="13852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Рукописный ввод 10"/>
              <p14:cNvContentPartPr/>
              <p14:nvPr/>
            </p14:nvContentPartPr>
            <p14:xfrm>
              <a:off x="5854720" y="2601900"/>
              <a:ext cx="1244880" cy="375120"/>
            </p14:xfrm>
          </p:contentPart>
        </mc:Choice>
        <mc:Fallback>
          <p:pic>
            <p:nvPicPr>
              <p:cNvPr id="11" name="Рукописный ввод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2600" y="2518020"/>
                <a:ext cx="13291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Рукописный ввод 11"/>
              <p14:cNvContentPartPr/>
              <p14:nvPr/>
            </p14:nvContentPartPr>
            <p14:xfrm>
              <a:off x="2362360" y="2692260"/>
              <a:ext cx="613080" cy="0"/>
            </p14:xfrm>
          </p:contentPart>
        </mc:Choice>
        <mc:Fallback>
          <p:pic>
            <p:nvPicPr>
              <p:cNvPr id="12" name="Рукописный ввод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6130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Рукописный ввод 21"/>
              <p14:cNvContentPartPr/>
              <p14:nvPr/>
            </p14:nvContentPartPr>
            <p14:xfrm>
              <a:off x="6019960" y="3327300"/>
              <a:ext cx="927360" cy="90216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1800" y="3289140"/>
                <a:ext cx="100368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Рукописный ввод 24"/>
              <p14:cNvContentPartPr/>
              <p14:nvPr/>
            </p14:nvContentPartPr>
            <p14:xfrm>
              <a:off x="5193400" y="4453380"/>
              <a:ext cx="369720" cy="855720"/>
            </p14:xfrm>
          </p:contentPart>
        </mc:Choice>
        <mc:Fallback>
          <p:pic>
            <p:nvPicPr>
              <p:cNvPr id="25" name="Рукописный ввод 2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55240" y="4415220"/>
                <a:ext cx="44604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Рукописный ввод 25"/>
              <p14:cNvContentPartPr/>
              <p14:nvPr/>
            </p14:nvContentPartPr>
            <p14:xfrm>
              <a:off x="5728360" y="2470500"/>
              <a:ext cx="1738080" cy="1239840"/>
            </p14:xfrm>
          </p:contentPart>
        </mc:Choice>
        <mc:Fallback>
          <p:pic>
            <p:nvPicPr>
              <p:cNvPr id="26" name="Рукописный ввод 2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90200" y="2432340"/>
                <a:ext cx="1814400" cy="13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Рукописный ввод 26"/>
              <p14:cNvContentPartPr/>
              <p14:nvPr/>
            </p14:nvContentPartPr>
            <p14:xfrm>
              <a:off x="5547280" y="2939220"/>
              <a:ext cx="958680" cy="998280"/>
            </p14:xfrm>
          </p:contentPart>
        </mc:Choice>
        <mc:Fallback>
          <p:pic>
            <p:nvPicPr>
              <p:cNvPr id="27" name="Рукописный ввод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5400" y="2927340"/>
                <a:ext cx="982440" cy="10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1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1400" y="403225"/>
            <a:ext cx="4902200" cy="1325563"/>
          </a:xfrm>
        </p:spPr>
        <p:txBody>
          <a:bodyPr/>
          <a:lstStyle/>
          <a:p>
            <a:r>
              <a:rPr lang="ru-RU" dirty="0" smtClean="0"/>
              <a:t>Код имеет 2 класса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6146" name="Picture 2" descr="https://pp.userapi.com/c849216/v849216638/11f202/tVNZxZL9wC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640012"/>
            <a:ext cx="52578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p.userapi.com/c849024/v849024638/1259a5/9KzLoW7u0D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2640012"/>
            <a:ext cx="54959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3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pp.userapi.com/c852032/v852032240/b15c2/CJHNlANYO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73099"/>
            <a:ext cx="4085820" cy="54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12800" y="491043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8523" y="491043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62897" y="491043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76072" y="1227435"/>
            <a:ext cx="64713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 – Предыдущий уровень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76072" y="3037100"/>
            <a:ext cx="61155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 – Следующий уровень</a:t>
            </a:r>
            <a:endParaRPr lang="ru-RU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34343" y="4846765"/>
            <a:ext cx="46041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 – Выйти из игры</a:t>
            </a:r>
            <a:endParaRPr lang="ru-RU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26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p.userapi.com/c845020/v845020606/1a104b/oTgwaU69OL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82600"/>
            <a:ext cx="44196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21200" y="44214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21199" y="94426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21199" y="144638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64321" y="731172"/>
            <a:ext cx="5513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 – Выйти в меню</a:t>
            </a:r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10808" y="2997497"/>
            <a:ext cx="5420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 – Сделать паузу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764321" y="5263822"/>
            <a:ext cx="6029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 – Сделать рестарт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68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110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Bunny Jump</vt:lpstr>
      <vt:lpstr>Введение</vt:lpstr>
      <vt:lpstr>Презентация PowerPoint</vt:lpstr>
      <vt:lpstr>Презентация PowerPoint</vt:lpstr>
      <vt:lpstr>Описание реализации</vt:lpstr>
      <vt:lpstr>Всю программу удалось уместить в 3 файла:</vt:lpstr>
      <vt:lpstr>Код имеет 2 класса:</vt:lpstr>
      <vt:lpstr>Презентация PowerPoint</vt:lpstr>
      <vt:lpstr>Презентация PowerPoint</vt:lpstr>
      <vt:lpstr>Заключение</vt:lpstr>
      <vt:lpstr>Презентация PowerPoint</vt:lpstr>
      <vt:lpstr>Спасибо за внимание!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 Danil</dc:creator>
  <cp:lastModifiedBy>Dell Danil</cp:lastModifiedBy>
  <cp:revision>8</cp:revision>
  <dcterms:created xsi:type="dcterms:W3CDTF">2019-02-06T18:01:22Z</dcterms:created>
  <dcterms:modified xsi:type="dcterms:W3CDTF">2019-02-06T19:20:33Z</dcterms:modified>
</cp:coreProperties>
</file>