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47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44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43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54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5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9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5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92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7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15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6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01740-4243-4D93-95D4-2CB0DEA74E8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890B90-92C4-4E4C-ABA8-05AAC4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895600"/>
            <a:ext cx="7766936" cy="1320336"/>
          </a:xfrm>
        </p:spPr>
        <p:txBody>
          <a:bodyPr/>
          <a:lstStyle/>
          <a:p>
            <a:pPr algn="ctr"/>
            <a:r>
              <a:rPr lang="en-US" b="1" dirty="0" smtClean="0"/>
              <a:t>Midi-Keyboard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1067" y="4820840"/>
            <a:ext cx="7766936" cy="1096896"/>
          </a:xfrm>
        </p:spPr>
        <p:txBody>
          <a:bodyPr/>
          <a:lstStyle/>
          <a:p>
            <a:r>
              <a:rPr lang="ru-RU" dirty="0" smtClean="0"/>
              <a:t>работа Алексеева Данила Николаевича</a:t>
            </a:r>
            <a:endParaRPr lang="ru-RU" dirty="0"/>
          </a:p>
        </p:txBody>
      </p:sp>
      <p:pic>
        <p:nvPicPr>
          <p:cNvPr id="1026" name="Picture 2" descr="Картинки по запросу Keyboard midi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2" y="695324"/>
            <a:ext cx="6184966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Введение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334" y="2160589"/>
            <a:ext cx="6891866" cy="3249611"/>
          </a:xfrm>
        </p:spPr>
        <p:txBody>
          <a:bodyPr/>
          <a:lstStyle/>
          <a:p>
            <a:r>
              <a:rPr lang="ru-RU" dirty="0" smtClean="0"/>
              <a:t>Идеей проекта послужила любовь к музыке, в частности к семейству фортепианных.</a:t>
            </a:r>
          </a:p>
          <a:p>
            <a:r>
              <a:rPr lang="ru-RU" dirty="0" smtClean="0"/>
              <a:t>На мой взгляд, программа отлично подходит детям. В ней приятный дизайн, не режущий глаз, забавные звуки по нажатию на клавиши. А так же хочется отметить, что программа разовьёт в ребёнке творческие способности!</a:t>
            </a:r>
          </a:p>
          <a:p>
            <a:r>
              <a:rPr lang="ru-RU" dirty="0" smtClean="0"/>
              <a:t>Программа </a:t>
            </a:r>
            <a:r>
              <a:rPr lang="en-US" dirty="0" smtClean="0"/>
              <a:t>Midi Keyboard </a:t>
            </a:r>
            <a:r>
              <a:rPr lang="ru-RU" dirty="0" smtClean="0"/>
              <a:t>так же подходит подросткам и взрослым. Ведь всегда приятно, в трудный момент, отвлечься на часик от проблем и побаловаться с музыкой. А потом с новыми силами за работу! :)</a:t>
            </a:r>
            <a:endParaRPr lang="ru-RU" dirty="0"/>
          </a:p>
        </p:txBody>
      </p:sp>
      <p:pic>
        <p:nvPicPr>
          <p:cNvPr id="2054" name="Picture 6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72" y="2628900"/>
            <a:ext cx="1833959" cy="18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06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r>
              <a:rPr lang="ru-RU" dirty="0"/>
              <a:t>: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3643761" cy="1320800"/>
          </a:xfrm>
        </p:spPr>
        <p:txBody>
          <a:bodyPr/>
          <a:lstStyle/>
          <a:p>
            <a:r>
              <a:rPr lang="ru-RU" dirty="0" smtClean="0"/>
              <a:t>Так выглядит программа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Сложнее всего было реализовать </a:t>
            </a:r>
            <a:r>
              <a:rPr lang="en-US" dirty="0" smtClean="0"/>
              <a:t>“</a:t>
            </a:r>
            <a:r>
              <a:rPr lang="ru-RU" dirty="0" smtClean="0"/>
              <a:t>Запись музыки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3074" name="Picture 2" descr="https://pp.userapi.com/c850324/v850324221/922d3/nhT3jZksu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95" y="1930400"/>
            <a:ext cx="4952907" cy="340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Похожее изображение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3251200"/>
            <a:ext cx="2346325" cy="13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77334" y="4599064"/>
            <a:ext cx="3643761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программе</a:t>
            </a:r>
            <a:r>
              <a:rPr lang="en-US" dirty="0" smtClean="0"/>
              <a:t>:</a:t>
            </a:r>
            <a:r>
              <a:rPr lang="ru-RU" dirty="0" smtClean="0"/>
              <a:t> один основной класс</a:t>
            </a:r>
            <a:r>
              <a:rPr lang="en-US" dirty="0" smtClean="0"/>
              <a:t>, 5 </a:t>
            </a:r>
            <a:r>
              <a:rPr lang="ru-RU" dirty="0" smtClean="0"/>
              <a:t>функций, 10 импортов, и много строк кода </a:t>
            </a:r>
            <a:r>
              <a:rPr lang="ru-RU" dirty="0" smtClean="0">
                <a:sym typeface="Wingdings" panose="05000000000000000000" pitchFamily="2" charset="2"/>
              </a:rPr>
              <a:t>:)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398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3989"/>
            <a:ext cx="8596668" cy="2436811"/>
          </a:xfrm>
        </p:spPr>
        <p:txBody>
          <a:bodyPr/>
          <a:lstStyle/>
          <a:p>
            <a:r>
              <a:rPr lang="ru-RU" dirty="0" smtClean="0"/>
              <a:t>Полученный опыт во время создания этой программы бесценен (думаю, со мной согласятся многие).</a:t>
            </a:r>
          </a:p>
          <a:p>
            <a:r>
              <a:rPr lang="ru-RU" dirty="0" smtClean="0"/>
              <a:t>Возможностей в доработке или развития огромное множество. К примеру, можно дописать код и создать все клавиши синтезатора, или же использовать музыкальный инструмент как пароль для входа в систему, или импортировать эту программу в свой код и дополнить его приятным мини-синтезатором, а ещё можно… В общем, здесь вас ограничивает только фантазия, ну а мне остаётся пожелать Вам успехов!</a:t>
            </a:r>
            <a:endParaRPr lang="ru-RU" dirty="0"/>
          </a:p>
        </p:txBody>
      </p:sp>
      <p:pic>
        <p:nvPicPr>
          <p:cNvPr id="5122" name="Picture 2" descr="Картинки по запросу фантазия спанч боб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860800"/>
            <a:ext cx="4156518" cy="269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35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200" y="1587500"/>
            <a:ext cx="8686800" cy="1320800"/>
          </a:xfrm>
        </p:spPr>
        <p:txBody>
          <a:bodyPr>
            <a:no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pic>
        <p:nvPicPr>
          <p:cNvPr id="4098" name="Picture 2" descr="Картинки по запросу низкий поклон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4" y="2908300"/>
            <a:ext cx="3946525" cy="302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33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218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Аспект</vt:lpstr>
      <vt:lpstr>Midi-Keyboard</vt:lpstr>
      <vt:lpstr>Введение:</vt:lpstr>
      <vt:lpstr>Описание реализации: </vt:lpstr>
      <vt:lpstr>Заключение: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Midi-Keyboard</dc:title>
  <dc:creator>Dell Danil</dc:creator>
  <cp:lastModifiedBy>Dell Danil</cp:lastModifiedBy>
  <cp:revision>7</cp:revision>
  <dcterms:created xsi:type="dcterms:W3CDTF">2018-12-13T20:13:18Z</dcterms:created>
  <dcterms:modified xsi:type="dcterms:W3CDTF">2018-12-13T20:55:08Z</dcterms:modified>
</cp:coreProperties>
</file>